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6" r:id="rId9"/>
    <p:sldId id="264" r:id="rId10"/>
    <p:sldId id="262" r:id="rId11"/>
    <p:sldId id="268" r:id="rId12"/>
    <p:sldId id="286" r:id="rId13"/>
    <p:sldId id="271" r:id="rId14"/>
    <p:sldId id="272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0962F-C812-4F6A-AB02-C266E2D37672}" v="352" dt="2022-04-30T21:50:13.186"/>
    <p1510:client id="{307BC0A2-B5EB-C36E-D958-C5745B270AA5}" v="17" dt="2022-05-01T01:11:48.900"/>
    <p1510:client id="{7A803F4B-E994-80E5-1E47-924C3C6FC5BF}" v="1557" dt="2022-05-01T00:59:41.734"/>
    <p1510:client id="{C5348926-2E53-259E-DFB8-1DD1E592C8AB}" v="11" dt="2022-05-01T15:09:51.189"/>
    <p1510:client id="{CCCFD7F2-702B-1D56-E61A-9B552319F262}" v="1" dt="2022-05-01T01:52:29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mine Chen" userId="S::chen.jasm@northeastern.edu::31ff597d-a21a-4716-9e10-58f3c6ebf4b3" providerId="AD" clId="Web-{307BC0A2-B5EB-C36E-D958-C5745B270AA5}"/>
    <pc:docChg chg="modSld sldOrd">
      <pc:chgData name="Jasmine Chen" userId="S::chen.jasm@northeastern.edu::31ff597d-a21a-4716-9e10-58f3c6ebf4b3" providerId="AD" clId="Web-{307BC0A2-B5EB-C36E-D958-C5745B270AA5}" dt="2022-05-01T01:11:48.900" v="27"/>
      <pc:docMkLst>
        <pc:docMk/>
      </pc:docMkLst>
      <pc:sldChg chg="modSp">
        <pc:chgData name="Jasmine Chen" userId="S::chen.jasm@northeastern.edu::31ff597d-a21a-4716-9e10-58f3c6ebf4b3" providerId="AD" clId="Web-{307BC0A2-B5EB-C36E-D958-C5745B270AA5}" dt="2022-05-01T01:03:44.342" v="12" actId="14100"/>
        <pc:sldMkLst>
          <pc:docMk/>
          <pc:sldMk cId="109857222" sldId="256"/>
        </pc:sldMkLst>
        <pc:spChg chg="mod">
          <ac:chgData name="Jasmine Chen" userId="S::chen.jasm@northeastern.edu::31ff597d-a21a-4716-9e10-58f3c6ebf4b3" providerId="AD" clId="Web-{307BC0A2-B5EB-C36E-D958-C5745B270AA5}" dt="2022-05-01T01:03:44.342" v="12" actId="14100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Jasmine Chen" userId="S::chen.jasm@northeastern.edu::31ff597d-a21a-4716-9e10-58f3c6ebf4b3" providerId="AD" clId="Web-{307BC0A2-B5EB-C36E-D958-C5745B270AA5}" dt="2022-05-01T01:06:40.799" v="23" actId="20577"/>
        <pc:sldMkLst>
          <pc:docMk/>
          <pc:sldMk cId="3530567200" sldId="257"/>
        </pc:sldMkLst>
        <pc:graphicFrameChg chg="modGraphic">
          <ac:chgData name="Jasmine Chen" userId="S::chen.jasm@northeastern.edu::31ff597d-a21a-4716-9e10-58f3c6ebf4b3" providerId="AD" clId="Web-{307BC0A2-B5EB-C36E-D958-C5745B270AA5}" dt="2022-05-01T01:06:40.799" v="23" actId="20577"/>
          <ac:graphicFrameMkLst>
            <pc:docMk/>
            <pc:sldMk cId="3530567200" sldId="257"/>
            <ac:graphicFrameMk id="11" creationId="{BD7D4F09-9DD0-0279-5865-68F06A75FF38}"/>
          </ac:graphicFrameMkLst>
        </pc:graphicFrameChg>
      </pc:sldChg>
      <pc:sldChg chg="ord">
        <pc:chgData name="Jasmine Chen" userId="S::chen.jasm@northeastern.edu::31ff597d-a21a-4716-9e10-58f3c6ebf4b3" providerId="AD" clId="Web-{307BC0A2-B5EB-C36E-D958-C5745B270AA5}" dt="2022-05-01T01:11:48.900" v="27"/>
        <pc:sldMkLst>
          <pc:docMk/>
          <pc:sldMk cId="651368944" sldId="260"/>
        </pc:sldMkLst>
      </pc:sldChg>
      <pc:sldChg chg="ord">
        <pc:chgData name="Jasmine Chen" userId="S::chen.jasm@northeastern.edu::31ff597d-a21a-4716-9e10-58f3c6ebf4b3" providerId="AD" clId="Web-{307BC0A2-B5EB-C36E-D958-C5745B270AA5}" dt="2022-05-01T01:09:23.897" v="24"/>
        <pc:sldMkLst>
          <pc:docMk/>
          <pc:sldMk cId="3040679244" sldId="261"/>
        </pc:sldMkLst>
      </pc:sldChg>
      <pc:sldChg chg="ord">
        <pc:chgData name="Jasmine Chen" userId="S::chen.jasm@northeastern.edu::31ff597d-a21a-4716-9e10-58f3c6ebf4b3" providerId="AD" clId="Web-{307BC0A2-B5EB-C36E-D958-C5745B270AA5}" dt="2022-05-01T01:11:48.900" v="26"/>
        <pc:sldMkLst>
          <pc:docMk/>
          <pc:sldMk cId="3002802270" sldId="265"/>
        </pc:sldMkLst>
      </pc:sldChg>
      <pc:sldChg chg="ord">
        <pc:chgData name="Jasmine Chen" userId="S::chen.jasm@northeastern.edu::31ff597d-a21a-4716-9e10-58f3c6ebf4b3" providerId="AD" clId="Web-{307BC0A2-B5EB-C36E-D958-C5745B270AA5}" dt="2022-05-01T01:11:48.900" v="25"/>
        <pc:sldMkLst>
          <pc:docMk/>
          <pc:sldMk cId="1895865652" sldId="266"/>
        </pc:sldMkLst>
      </pc:sldChg>
    </pc:docChg>
  </pc:docChgLst>
  <pc:docChgLst>
    <pc:chgData name="Jasmine Chen" userId="S::chen.jasm@northeastern.edu::31ff597d-a21a-4716-9e10-58f3c6ebf4b3" providerId="AD" clId="Web-{C5348926-2E53-259E-DFB8-1DD1E592C8AB}"/>
    <pc:docChg chg="modSld sldOrd">
      <pc:chgData name="Jasmine Chen" userId="S::chen.jasm@northeastern.edu::31ff597d-a21a-4716-9e10-58f3c6ebf4b3" providerId="AD" clId="Web-{C5348926-2E53-259E-DFB8-1DD1E592C8AB}" dt="2022-05-01T15:09:51.189" v="57"/>
      <pc:docMkLst>
        <pc:docMk/>
      </pc:docMkLst>
      <pc:sldChg chg="ord">
        <pc:chgData name="Jasmine Chen" userId="S::chen.jasm@northeastern.edu::31ff597d-a21a-4716-9e10-58f3c6ebf4b3" providerId="AD" clId="Web-{C5348926-2E53-259E-DFB8-1DD1E592C8AB}" dt="2022-05-01T15:06:25.668" v="51"/>
        <pc:sldMkLst>
          <pc:docMk/>
          <pc:sldMk cId="651368944" sldId="260"/>
        </pc:sldMkLst>
      </pc:sldChg>
      <pc:sldChg chg="modSp">
        <pc:chgData name="Jasmine Chen" userId="S::chen.jasm@northeastern.edu::31ff597d-a21a-4716-9e10-58f3c6ebf4b3" providerId="AD" clId="Web-{C5348926-2E53-259E-DFB8-1DD1E592C8AB}" dt="2022-05-01T14:59:37.023" v="32" actId="1076"/>
        <pc:sldMkLst>
          <pc:docMk/>
          <pc:sldMk cId="414959460" sldId="262"/>
        </pc:sldMkLst>
        <pc:graphicFrameChg chg="mod modGraphic">
          <ac:chgData name="Jasmine Chen" userId="S::chen.jasm@northeastern.edu::31ff597d-a21a-4716-9e10-58f3c6ebf4b3" providerId="AD" clId="Web-{C5348926-2E53-259E-DFB8-1DD1E592C8AB}" dt="2022-05-01T14:59:37.023" v="32" actId="1076"/>
          <ac:graphicFrameMkLst>
            <pc:docMk/>
            <pc:sldMk cId="414959460" sldId="262"/>
            <ac:graphicFrameMk id="5" creationId="{F34393E3-1A71-05A1-4524-8660A9B65AD8}"/>
          </ac:graphicFrameMkLst>
        </pc:graphicFrameChg>
      </pc:sldChg>
      <pc:sldChg chg="ord">
        <pc:chgData name="Jasmine Chen" userId="S::chen.jasm@northeastern.edu::31ff597d-a21a-4716-9e10-58f3c6ebf4b3" providerId="AD" clId="Web-{C5348926-2E53-259E-DFB8-1DD1E592C8AB}" dt="2022-05-01T15:06:25.668" v="50"/>
        <pc:sldMkLst>
          <pc:docMk/>
          <pc:sldMk cId="3002802270" sldId="265"/>
        </pc:sldMkLst>
      </pc:sldChg>
      <pc:sldChg chg="ord">
        <pc:chgData name="Jasmine Chen" userId="S::chen.jasm@northeastern.edu::31ff597d-a21a-4716-9e10-58f3c6ebf4b3" providerId="AD" clId="Web-{C5348926-2E53-259E-DFB8-1DD1E592C8AB}" dt="2022-05-01T15:06:25.668" v="49"/>
        <pc:sldMkLst>
          <pc:docMk/>
          <pc:sldMk cId="1895865652" sldId="266"/>
        </pc:sldMkLst>
      </pc:sldChg>
      <pc:sldChg chg="addSp delSp modSp">
        <pc:chgData name="Jasmine Chen" userId="S::chen.jasm@northeastern.edu::31ff597d-a21a-4716-9e10-58f3c6ebf4b3" providerId="AD" clId="Web-{C5348926-2E53-259E-DFB8-1DD1E592C8AB}" dt="2022-05-01T15:09:51.189" v="57"/>
        <pc:sldMkLst>
          <pc:docMk/>
          <pc:sldMk cId="3231823905" sldId="273"/>
        </pc:sldMkLst>
        <pc:spChg chg="mod">
          <ac:chgData name="Jasmine Chen" userId="S::chen.jasm@northeastern.edu::31ff597d-a21a-4716-9e10-58f3c6ebf4b3" providerId="AD" clId="Web-{C5348926-2E53-259E-DFB8-1DD1E592C8AB}" dt="2022-05-01T15:09:51.189" v="57"/>
          <ac:spMkLst>
            <pc:docMk/>
            <pc:sldMk cId="3231823905" sldId="273"/>
            <ac:spMk id="2" creationId="{B9477992-B1AB-2026-2F73-ADDB865789CE}"/>
          </ac:spMkLst>
        </pc:spChg>
        <pc:spChg chg="add del">
          <ac:chgData name="Jasmine Chen" userId="S::chen.jasm@northeastern.edu::31ff597d-a21a-4716-9e10-58f3c6ebf4b3" providerId="AD" clId="Web-{C5348926-2E53-259E-DFB8-1DD1E592C8AB}" dt="2022-05-01T15:09:51.189" v="57"/>
          <ac:spMkLst>
            <pc:docMk/>
            <pc:sldMk cId="3231823905" sldId="273"/>
            <ac:spMk id="19" creationId="{4522B21E-B2B9-4C72-9A71-C87EFD137480}"/>
          </ac:spMkLst>
        </pc:spChg>
        <pc:spChg chg="add del">
          <ac:chgData name="Jasmine Chen" userId="S::chen.jasm@northeastern.edu::31ff597d-a21a-4716-9e10-58f3c6ebf4b3" providerId="AD" clId="Web-{C5348926-2E53-259E-DFB8-1DD1E592C8AB}" dt="2022-05-01T15:09:51.189" v="57"/>
          <ac:spMkLst>
            <pc:docMk/>
            <pc:sldMk cId="3231823905" sldId="273"/>
            <ac:spMk id="21" creationId="{5EB7D2A2-F448-44D4-938C-DC84CBCB3B1E}"/>
          </ac:spMkLst>
        </pc:spChg>
        <pc:spChg chg="add del">
          <ac:chgData name="Jasmine Chen" userId="S::chen.jasm@northeastern.edu::31ff597d-a21a-4716-9e10-58f3c6ebf4b3" providerId="AD" clId="Web-{C5348926-2E53-259E-DFB8-1DD1E592C8AB}" dt="2022-05-01T15:09:51.189" v="57"/>
          <ac:spMkLst>
            <pc:docMk/>
            <pc:sldMk cId="3231823905" sldId="273"/>
            <ac:spMk id="23" creationId="{871AEA07-1E14-44B4-8E55-64EF049CD66F}"/>
          </ac:spMkLst>
        </pc:spChg>
        <pc:spChg chg="add del">
          <ac:chgData name="Jasmine Chen" userId="S::chen.jasm@northeastern.edu::31ff597d-a21a-4716-9e10-58f3c6ebf4b3" providerId="AD" clId="Web-{C5348926-2E53-259E-DFB8-1DD1E592C8AB}" dt="2022-05-01T15:09:51.189" v="57"/>
          <ac:spMkLst>
            <pc:docMk/>
            <pc:sldMk cId="3231823905" sldId="273"/>
            <ac:spMk id="31" creationId="{9B7AD9F6-8CE7-4299-8FC6-328F4DCD3FF9}"/>
          </ac:spMkLst>
        </pc:spChg>
        <pc:spChg chg="add del">
          <ac:chgData name="Jasmine Chen" userId="S::chen.jasm@northeastern.edu::31ff597d-a21a-4716-9e10-58f3c6ebf4b3" providerId="AD" clId="Web-{C5348926-2E53-259E-DFB8-1DD1E592C8AB}" dt="2022-05-01T15:09:51.189" v="57"/>
          <ac:spMkLst>
            <pc:docMk/>
            <pc:sldMk cId="3231823905" sldId="273"/>
            <ac:spMk id="33" creationId="{82580482-BA80-420A-8A05-C58E97F26B21}"/>
          </ac:spMkLst>
        </pc:spChg>
        <pc:picChg chg="add del">
          <ac:chgData name="Jasmine Chen" userId="S::chen.jasm@northeastern.edu::31ff597d-a21a-4716-9e10-58f3c6ebf4b3" providerId="AD" clId="Web-{C5348926-2E53-259E-DFB8-1DD1E592C8AB}" dt="2022-05-01T15:09:51.189" v="57"/>
          <ac:picMkLst>
            <pc:docMk/>
            <pc:sldMk cId="3231823905" sldId="273"/>
            <ac:picMk id="27" creationId="{2E3F2083-AC6D-5957-E374-3623F1D52357}"/>
          </ac:picMkLst>
        </pc:picChg>
        <pc:cxnChg chg="add del">
          <ac:chgData name="Jasmine Chen" userId="S::chen.jasm@northeastern.edu::31ff597d-a21a-4716-9e10-58f3c6ebf4b3" providerId="AD" clId="Web-{C5348926-2E53-259E-DFB8-1DD1E592C8AB}" dt="2022-05-01T15:09:51.189" v="57"/>
          <ac:cxnSpMkLst>
            <pc:docMk/>
            <pc:sldMk cId="3231823905" sldId="273"/>
            <ac:cxnSpMk id="25" creationId="{F7C8EA93-3210-4C62-99E9-153C275E3A87}"/>
          </ac:cxnSpMkLst>
        </pc:cxnChg>
      </pc:sldChg>
      <pc:sldChg chg="modSp">
        <pc:chgData name="Jasmine Chen" userId="S::chen.jasm@northeastern.edu::31ff597d-a21a-4716-9e10-58f3c6ebf4b3" providerId="AD" clId="Web-{C5348926-2E53-259E-DFB8-1DD1E592C8AB}" dt="2022-05-01T15:07:17.481" v="55" actId="20577"/>
        <pc:sldMkLst>
          <pc:docMk/>
          <pc:sldMk cId="197830688" sldId="275"/>
        </pc:sldMkLst>
        <pc:spChg chg="mod">
          <ac:chgData name="Jasmine Chen" userId="S::chen.jasm@northeastern.edu::31ff597d-a21a-4716-9e10-58f3c6ebf4b3" providerId="AD" clId="Web-{C5348926-2E53-259E-DFB8-1DD1E592C8AB}" dt="2022-05-01T15:07:17.481" v="55" actId="20577"/>
          <ac:spMkLst>
            <pc:docMk/>
            <pc:sldMk cId="197830688" sldId="275"/>
            <ac:spMk id="2" creationId="{0E14DF0B-6EE1-13D9-FAB1-3D1B0BCF7134}"/>
          </ac:spMkLst>
        </pc:spChg>
      </pc:sldChg>
      <pc:sldChg chg="addSp delSp modSp">
        <pc:chgData name="Jasmine Chen" userId="S::chen.jasm@northeastern.edu::31ff597d-a21a-4716-9e10-58f3c6ebf4b3" providerId="AD" clId="Web-{C5348926-2E53-259E-DFB8-1DD1E592C8AB}" dt="2022-05-01T15:03:03.219" v="48" actId="20577"/>
        <pc:sldMkLst>
          <pc:docMk/>
          <pc:sldMk cId="2128952334" sldId="286"/>
        </pc:sldMkLst>
        <pc:spChg chg="add del">
          <ac:chgData name="Jasmine Chen" userId="S::chen.jasm@northeastern.edu::31ff597d-a21a-4716-9e10-58f3c6ebf4b3" providerId="AD" clId="Web-{C5348926-2E53-259E-DFB8-1DD1E592C8AB}" dt="2022-05-01T15:01:09.682" v="42"/>
          <ac:spMkLst>
            <pc:docMk/>
            <pc:sldMk cId="2128952334" sldId="286"/>
            <ac:spMk id="94" creationId="{1597022B-09BA-0B95-08C6-8B89276A4372}"/>
          </ac:spMkLst>
        </pc:spChg>
        <pc:graphicFrameChg chg="modGraphic">
          <ac:chgData name="Jasmine Chen" userId="S::chen.jasm@northeastern.edu::31ff597d-a21a-4716-9e10-58f3c6ebf4b3" providerId="AD" clId="Web-{C5348926-2E53-259E-DFB8-1DD1E592C8AB}" dt="2022-05-01T15:03:03.219" v="48" actId="20577"/>
          <ac:graphicFrameMkLst>
            <pc:docMk/>
            <pc:sldMk cId="2128952334" sldId="286"/>
            <ac:graphicFrameMk id="16" creationId="{3B24180A-589A-269F-F364-F20265E65EF9}"/>
          </ac:graphicFrameMkLst>
        </pc:graphicFrameChg>
      </pc:sldChg>
    </pc:docChg>
  </pc:docChgLst>
  <pc:docChgLst>
    <pc:chgData name="Jasmine Chen" userId="S::chen.jasm@northeastern.edu::31ff597d-a21a-4716-9e10-58f3c6ebf4b3" providerId="AD" clId="Web-{1240962F-C812-4F6A-AB02-C266E2D37672}"/>
    <pc:docChg chg="addSld modSld">
      <pc:chgData name="Jasmine Chen" userId="S::chen.jasm@northeastern.edu::31ff597d-a21a-4716-9e10-58f3c6ebf4b3" providerId="AD" clId="Web-{1240962F-C812-4F6A-AB02-C266E2D37672}" dt="2022-04-30T21:50:13.186" v="369"/>
      <pc:docMkLst>
        <pc:docMk/>
      </pc:docMkLst>
      <pc:sldChg chg="addSp delSp modSp mod setBg">
        <pc:chgData name="Jasmine Chen" userId="S::chen.jasm@northeastern.edu::31ff597d-a21a-4716-9e10-58f3c6ebf4b3" providerId="AD" clId="Web-{1240962F-C812-4F6A-AB02-C266E2D37672}" dt="2022-04-30T21:38:28.862" v="309"/>
        <pc:sldMkLst>
          <pc:docMk/>
          <pc:sldMk cId="109857222" sldId="256"/>
        </pc:sldMkLst>
        <pc:spChg chg="del mod">
          <ac:chgData name="Jasmine Chen" userId="S::chen.jasm@northeastern.edu::31ff597d-a21a-4716-9e10-58f3c6ebf4b3" providerId="AD" clId="Web-{1240962F-C812-4F6A-AB02-C266E2D37672}" dt="2022-04-30T21:38:23.799" v="308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Jasmine Chen" userId="S::chen.jasm@northeastern.edu::31ff597d-a21a-4716-9e10-58f3c6ebf4b3" providerId="AD" clId="Web-{1240962F-C812-4F6A-AB02-C266E2D37672}" dt="2022-04-30T21:38:28.862" v="30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38:28.862" v="309"/>
          <ac:spMkLst>
            <pc:docMk/>
            <pc:sldMk cId="109857222" sldId="256"/>
            <ac:spMk id="9" creationId="{93245F62-CCC4-49E4-B95B-EA6C1E790510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38:28.862" v="309"/>
          <ac:spMkLst>
            <pc:docMk/>
            <pc:sldMk cId="109857222" sldId="256"/>
            <ac:spMk id="11" creationId="{E6C0DD6B-6AA3-448F-9B99-8386295BC1B4}"/>
          </ac:spMkLst>
        </pc:spChg>
        <pc:spChg chg="add">
          <ac:chgData name="Jasmine Chen" userId="S::chen.jasm@northeastern.edu::31ff597d-a21a-4716-9e10-58f3c6ebf4b3" providerId="AD" clId="Web-{1240962F-C812-4F6A-AB02-C266E2D37672}" dt="2022-04-30T21:38:28.862" v="309"/>
          <ac:spMkLst>
            <pc:docMk/>
            <pc:sldMk cId="109857222" sldId="256"/>
            <ac:spMk id="16" creationId="{19D32F93-50AC-4C46-A5DB-291C60DDB7BD}"/>
          </ac:spMkLst>
        </pc:spChg>
        <pc:spChg chg="add">
          <ac:chgData name="Jasmine Chen" userId="S::chen.jasm@northeastern.edu::31ff597d-a21a-4716-9e10-58f3c6ebf4b3" providerId="AD" clId="Web-{1240962F-C812-4F6A-AB02-C266E2D37672}" dt="2022-04-30T21:38:28.862" v="309"/>
          <ac:spMkLst>
            <pc:docMk/>
            <pc:sldMk cId="109857222" sldId="256"/>
            <ac:spMk id="18" creationId="{827DC2C4-B485-428A-BF4A-472D2967F47F}"/>
          </ac:spMkLst>
        </pc:spChg>
        <pc:spChg chg="add">
          <ac:chgData name="Jasmine Chen" userId="S::chen.jasm@northeastern.edu::31ff597d-a21a-4716-9e10-58f3c6ebf4b3" providerId="AD" clId="Web-{1240962F-C812-4F6A-AB02-C266E2D37672}" dt="2022-04-30T21:38:28.862" v="309"/>
          <ac:spMkLst>
            <pc:docMk/>
            <pc:sldMk cId="109857222" sldId="256"/>
            <ac:spMk id="20" creationId="{EE04B5EB-F158-4507-90DD-BD23620C7CC9}"/>
          </ac:spMkLst>
        </pc:spChg>
        <pc:picChg chg="add mod">
          <ac:chgData name="Jasmine Chen" userId="S::chen.jasm@northeastern.edu::31ff597d-a21a-4716-9e10-58f3c6ebf4b3" providerId="AD" clId="Web-{1240962F-C812-4F6A-AB02-C266E2D37672}" dt="2022-04-30T21:38:28.862" v="309"/>
          <ac:picMkLst>
            <pc:docMk/>
            <pc:sldMk cId="109857222" sldId="256"/>
            <ac:picMk id="4" creationId="{3618E14F-6FE5-1591-8566-369C570792F8}"/>
          </ac:picMkLst>
        </pc:picChg>
      </pc:sldChg>
      <pc:sldChg chg="addSp delSp modSp new mod setBg">
        <pc:chgData name="Jasmine Chen" userId="S::chen.jasm@northeastern.edu::31ff597d-a21a-4716-9e10-58f3c6ebf4b3" providerId="AD" clId="Web-{1240962F-C812-4F6A-AB02-C266E2D37672}" dt="2022-04-30T21:38:38.174" v="310"/>
        <pc:sldMkLst>
          <pc:docMk/>
          <pc:sldMk cId="3530567200" sldId="257"/>
        </pc:sldMkLst>
        <pc:spChg chg="mod">
          <ac:chgData name="Jasmine Chen" userId="S::chen.jasm@northeastern.edu::31ff597d-a21a-4716-9e10-58f3c6ebf4b3" providerId="AD" clId="Web-{1240962F-C812-4F6A-AB02-C266E2D37672}" dt="2022-04-30T21:38:38.174" v="310"/>
          <ac:spMkLst>
            <pc:docMk/>
            <pc:sldMk cId="3530567200" sldId="257"/>
            <ac:spMk id="2" creationId="{F684659F-38D2-1677-3A06-2E1634B4B3BA}"/>
          </ac:spMkLst>
        </pc:spChg>
        <pc:spChg chg="add del mod">
          <ac:chgData name="Jasmine Chen" userId="S::chen.jasm@northeastern.edu::31ff597d-a21a-4716-9e10-58f3c6ebf4b3" providerId="AD" clId="Web-{1240962F-C812-4F6A-AB02-C266E2D37672}" dt="2022-04-30T21:38:38.174" v="310"/>
          <ac:spMkLst>
            <pc:docMk/>
            <pc:sldMk cId="3530567200" sldId="257"/>
            <ac:spMk id="3" creationId="{4CFC5E53-9C6E-6013-9D5A-35C8352880C9}"/>
          </ac:spMkLst>
        </pc:spChg>
        <pc:spChg chg="add">
          <ac:chgData name="Jasmine Chen" userId="S::chen.jasm@northeastern.edu::31ff597d-a21a-4716-9e10-58f3c6ebf4b3" providerId="AD" clId="Web-{1240962F-C812-4F6A-AB02-C266E2D37672}" dt="2022-04-30T21:38:38.174" v="310"/>
          <ac:spMkLst>
            <pc:docMk/>
            <pc:sldMk cId="3530567200" sldId="257"/>
            <ac:spMk id="5" creationId="{100EDD19-6802-4EC3-95CE-CFFAB042CFD6}"/>
          </ac:spMkLst>
        </pc:spChg>
        <pc:spChg chg="add">
          <ac:chgData name="Jasmine Chen" userId="S::chen.jasm@northeastern.edu::31ff597d-a21a-4716-9e10-58f3c6ebf4b3" providerId="AD" clId="Web-{1240962F-C812-4F6A-AB02-C266E2D37672}" dt="2022-04-30T21:38:38.174" v="310"/>
          <ac:spMkLst>
            <pc:docMk/>
            <pc:sldMk cId="3530567200" sldId="257"/>
            <ac:spMk id="6" creationId="{DB17E863-922E-4C26-BD64-E8FD41D28661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25.314" v="126"/>
          <ac:spMkLst>
            <pc:docMk/>
            <pc:sldMk cId="3530567200" sldId="257"/>
            <ac:spMk id="8" creationId="{18873D23-2DCF-4B31-A009-95721C06E8E1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25.314" v="126"/>
          <ac:spMkLst>
            <pc:docMk/>
            <pc:sldMk cId="3530567200" sldId="257"/>
            <ac:spMk id="10" creationId="{C13EF075-D4EF-4929-ADBC-91B27DA19955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7:25.406" v="112"/>
          <ac:spMkLst>
            <pc:docMk/>
            <pc:sldMk cId="3530567200" sldId="257"/>
            <ac:spMk id="21" creationId="{D038248A-211C-4EEC-8401-C761B929FB52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7:25.406" v="112"/>
          <ac:spMkLst>
            <pc:docMk/>
            <pc:sldMk cId="3530567200" sldId="257"/>
            <ac:spMk id="23" creationId="{C30A849F-66D9-40C8-BEC8-35AFF8F4568F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22.017" v="124"/>
          <ac:spMkLst>
            <pc:docMk/>
            <pc:sldMk cId="3530567200" sldId="257"/>
            <ac:spMk id="37" creationId="{4BC99CB9-DDAD-44A2-8A1C-E3AF4E72DF5C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14.329" v="121"/>
          <ac:spMkLst>
            <pc:docMk/>
            <pc:sldMk cId="3530567200" sldId="257"/>
            <ac:spMk id="44" creationId="{889C5E17-24D0-4696-A3C5-A2261FB455FA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7:50.626" v="117"/>
          <ac:spMkLst>
            <pc:docMk/>
            <pc:sldMk cId="3530567200" sldId="257"/>
            <ac:spMk id="45" creationId="{2F3856E9-4239-4EE7-A372-FDCF4882FDF6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14.329" v="121"/>
          <ac:spMkLst>
            <pc:docMk/>
            <pc:sldMk cId="3530567200" sldId="257"/>
            <ac:spMk id="46" creationId="{6929B58F-2358-44CC-ACE5-EF1BD3C6C824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7:50.626" v="117"/>
          <ac:spMkLst>
            <pc:docMk/>
            <pc:sldMk cId="3530567200" sldId="257"/>
            <ac:spMk id="47" creationId="{CCC9CDCF-90F8-42B0-BD0A-794C52688098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14.329" v="121"/>
          <ac:spMkLst>
            <pc:docMk/>
            <pc:sldMk cId="3530567200" sldId="257"/>
            <ac:spMk id="57" creationId="{4CFC5E53-9C6E-6013-9D5A-35C8352880C9}"/>
          </ac:spMkLst>
        </pc:spChg>
        <pc:grpChg chg="add del">
          <ac:chgData name="Jasmine Chen" userId="S::chen.jasm@northeastern.edu::31ff597d-a21a-4716-9e10-58f3c6ebf4b3" providerId="AD" clId="Web-{1240962F-C812-4F6A-AB02-C266E2D37672}" dt="2022-04-30T21:28:25.314" v="126"/>
          <ac:grpSpMkLst>
            <pc:docMk/>
            <pc:sldMk cId="3530567200" sldId="257"/>
            <ac:grpSpMk id="12" creationId="{DAA26DFA-AAB2-4973-9C17-16D587C7B198}"/>
          </ac:grpSpMkLst>
        </pc:grpChg>
        <pc:grpChg chg="add del">
          <ac:chgData name="Jasmine Chen" userId="S::chen.jasm@northeastern.edu::31ff597d-a21a-4716-9e10-58f3c6ebf4b3" providerId="AD" clId="Web-{1240962F-C812-4F6A-AB02-C266E2D37672}" dt="2022-04-30T21:27:25.406" v="112"/>
          <ac:grpSpMkLst>
            <pc:docMk/>
            <pc:sldMk cId="3530567200" sldId="257"/>
            <ac:grpSpMk id="25" creationId="{04542298-A2B1-480F-A11C-A40EDD19B857}"/>
          </ac:grpSpMkLst>
        </pc:grpChg>
        <pc:grpChg chg="add del">
          <ac:chgData name="Jasmine Chen" userId="S::chen.jasm@northeastern.edu::31ff597d-a21a-4716-9e10-58f3c6ebf4b3" providerId="AD" clId="Web-{1240962F-C812-4F6A-AB02-C266E2D37672}" dt="2022-04-30T21:27:25.406" v="112"/>
          <ac:grpSpMkLst>
            <pc:docMk/>
            <pc:sldMk cId="3530567200" sldId="257"/>
            <ac:grpSpMk id="31" creationId="{2A5C9C35-2375-49EB-B99C-17C87D42FE7C}"/>
          </ac:grpSpMkLst>
        </pc:grpChg>
        <pc:grpChg chg="add del">
          <ac:chgData name="Jasmine Chen" userId="S::chen.jasm@northeastern.edu::31ff597d-a21a-4716-9e10-58f3c6ebf4b3" providerId="AD" clId="Web-{1240962F-C812-4F6A-AB02-C266E2D37672}" dt="2022-04-30T21:28:22.017" v="124"/>
          <ac:grpSpMkLst>
            <pc:docMk/>
            <pc:sldMk cId="3530567200" sldId="257"/>
            <ac:grpSpMk id="38" creationId="{5C3921CD-DDE5-4B57-8FDF-B37ADE4EDAC7}"/>
          </ac:grpSpMkLst>
        </pc:grpChg>
        <pc:grpChg chg="add del">
          <ac:chgData name="Jasmine Chen" userId="S::chen.jasm@northeastern.edu::31ff597d-a21a-4716-9e10-58f3c6ebf4b3" providerId="AD" clId="Web-{1240962F-C812-4F6A-AB02-C266E2D37672}" dt="2022-04-30T21:28:14.329" v="121"/>
          <ac:grpSpMkLst>
            <pc:docMk/>
            <pc:sldMk cId="3530567200" sldId="257"/>
            <ac:grpSpMk id="48" creationId="{09DA5303-A1AF-4830-806C-51FCD96188B7}"/>
          </ac:grpSpMkLst>
        </pc:grpChg>
        <pc:grpChg chg="add del">
          <ac:chgData name="Jasmine Chen" userId="S::chen.jasm@northeastern.edu::31ff597d-a21a-4716-9e10-58f3c6ebf4b3" providerId="AD" clId="Web-{1240962F-C812-4F6A-AB02-C266E2D37672}" dt="2022-04-30T21:27:50.626" v="117"/>
          <ac:grpSpMkLst>
            <pc:docMk/>
            <pc:sldMk cId="3530567200" sldId="257"/>
            <ac:grpSpMk id="49" creationId="{C07D05FE-3FB8-4314-A050-9AB40814D714}"/>
          </ac:grpSpMkLst>
        </pc:grpChg>
        <pc:graphicFrameChg chg="add del">
          <ac:chgData name="Jasmine Chen" userId="S::chen.jasm@northeastern.edu::31ff597d-a21a-4716-9e10-58f3c6ebf4b3" providerId="AD" clId="Web-{1240962F-C812-4F6A-AB02-C266E2D37672}" dt="2022-04-30T21:27:50.626" v="117"/>
          <ac:graphicFrameMkLst>
            <pc:docMk/>
            <pc:sldMk cId="3530567200" sldId="257"/>
            <ac:graphicFrameMk id="41" creationId="{7C46D98D-3D65-08D4-3FB7-53FB80C6B3CA}"/>
          </ac:graphicFrameMkLst>
        </pc:graphicFrameChg>
      </pc:sldChg>
      <pc:sldChg chg="addSp delSp modSp new mod setBg">
        <pc:chgData name="Jasmine Chen" userId="S::chen.jasm@northeastern.edu::31ff597d-a21a-4716-9e10-58f3c6ebf4b3" providerId="AD" clId="Web-{1240962F-C812-4F6A-AB02-C266E2D37672}" dt="2022-04-30T21:50:13.186" v="369"/>
        <pc:sldMkLst>
          <pc:docMk/>
          <pc:sldMk cId="3235253163" sldId="258"/>
        </pc:sldMkLst>
        <pc:spChg chg="mod">
          <ac:chgData name="Jasmine Chen" userId="S::chen.jasm@northeastern.edu::31ff597d-a21a-4716-9e10-58f3c6ebf4b3" providerId="AD" clId="Web-{1240962F-C812-4F6A-AB02-C266E2D37672}" dt="2022-04-30T21:50:13.186" v="369"/>
          <ac:spMkLst>
            <pc:docMk/>
            <pc:sldMk cId="3235253163" sldId="258"/>
            <ac:spMk id="2" creationId="{0FF48E2C-3151-2D80-ABAD-E8A5B33F325F}"/>
          </ac:spMkLst>
        </pc:spChg>
        <pc:spChg chg="mod">
          <ac:chgData name="Jasmine Chen" userId="S::chen.jasm@northeastern.edu::31ff597d-a21a-4716-9e10-58f3c6ebf4b3" providerId="AD" clId="Web-{1240962F-C812-4F6A-AB02-C266E2D37672}" dt="2022-04-30T21:50:13.186" v="369"/>
          <ac:spMkLst>
            <pc:docMk/>
            <pc:sldMk cId="3235253163" sldId="258"/>
            <ac:spMk id="3" creationId="{F1C3BE60-C6E1-1E07-8CC8-9EFFCD471C47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50:13.186" v="369"/>
          <ac:spMkLst>
            <pc:docMk/>
            <pc:sldMk cId="3235253163" sldId="258"/>
            <ac:spMk id="5" creationId="{100EDD19-6802-4EC3-95CE-CFFAB042CFD6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50:13.186" v="369"/>
          <ac:spMkLst>
            <pc:docMk/>
            <pc:sldMk cId="3235253163" sldId="258"/>
            <ac:spMk id="6" creationId="{DB17E863-922E-4C26-BD64-E8FD41D28661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22.845" v="125"/>
          <ac:spMkLst>
            <pc:docMk/>
            <pc:sldMk cId="3235253163" sldId="258"/>
            <ac:spMk id="8" creationId="{87BF42CA-AD55-48B4-8949-C4DCA60A6AEE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9:56.233" v="365"/>
          <ac:spMkLst>
            <pc:docMk/>
            <pc:sldMk cId="3235253163" sldId="258"/>
            <ac:spMk id="9" creationId="{2C61293E-6EBE-43EF-A52C-9BEBFD7679D4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22.845" v="125"/>
          <ac:spMkLst>
            <pc:docMk/>
            <pc:sldMk cId="3235253163" sldId="258"/>
            <ac:spMk id="10" creationId="{66AE1D3D-3106-4CB2-AA7C-0C1642AC0F2E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50:13.186" v="369"/>
          <ac:spMkLst>
            <pc:docMk/>
            <pc:sldMk cId="3235253163" sldId="258"/>
            <ac:spMk id="13" creationId="{2C61293E-6EBE-43EF-A52C-9BEBFD7679D4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9:56.233" v="365"/>
          <ac:spMkLst>
            <pc:docMk/>
            <pc:sldMk cId="3235253163" sldId="258"/>
            <ac:spMk id="14" creationId="{3FCFB1DE-0B7E-48CC-BA90-B2AB0889F9D6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50:00.530" v="367"/>
          <ac:spMkLst>
            <pc:docMk/>
            <pc:sldMk cId="3235253163" sldId="258"/>
            <ac:spMk id="16" creationId="{F7194F93-1F71-4A70-9DF1-28F183771111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50:00.530" v="367"/>
          <ac:spMkLst>
            <pc:docMk/>
            <pc:sldMk cId="3235253163" sldId="258"/>
            <ac:spMk id="17" creationId="{E4F9F79B-A093-478E-96B5-EE02BC93A858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50:00.530" v="367"/>
          <ac:spMkLst>
            <pc:docMk/>
            <pc:sldMk cId="3235253163" sldId="258"/>
            <ac:spMk id="18" creationId="{9BBC0C84-DC2A-43AE-9576-0A44295E8B9C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50:13.186" v="369"/>
          <ac:spMkLst>
            <pc:docMk/>
            <pc:sldMk cId="3235253163" sldId="258"/>
            <ac:spMk id="22" creationId="{3FCFB1DE-0B7E-48CC-BA90-B2AB0889F9D6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19.689" v="123"/>
          <ac:spMkLst>
            <pc:docMk/>
            <pc:sldMk cId="3235253163" sldId="258"/>
            <ac:spMk id="24" creationId="{17BDD930-0E65-490A-9CE5-554C357C4428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19.689" v="123"/>
          <ac:spMkLst>
            <pc:docMk/>
            <pc:sldMk cId="3235253163" sldId="258"/>
            <ac:spMk id="26" creationId="{3A912C67-99A1-4956-8F68-1846C21771E8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12.001" v="120"/>
          <ac:spMkLst>
            <pc:docMk/>
            <pc:sldMk cId="3235253163" sldId="258"/>
            <ac:spMk id="43" creationId="{889C5E17-24D0-4696-A3C5-A2261FB455FA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28:12.001" v="120"/>
          <ac:spMkLst>
            <pc:docMk/>
            <pc:sldMk cId="3235253163" sldId="258"/>
            <ac:spMk id="45" creationId="{6929B58F-2358-44CC-ACE5-EF1BD3C6C824}"/>
          </ac:spMkLst>
        </pc:spChg>
        <pc:grpChg chg="add del">
          <ac:chgData name="Jasmine Chen" userId="S::chen.jasm@northeastern.edu::31ff597d-a21a-4716-9e10-58f3c6ebf4b3" providerId="AD" clId="Web-{1240962F-C812-4F6A-AB02-C266E2D37672}" dt="2022-04-30T21:28:22.845" v="125"/>
          <ac:grpSpMkLst>
            <pc:docMk/>
            <pc:sldMk cId="3235253163" sldId="258"/>
            <ac:grpSpMk id="12" creationId="{0A31B6AF-B711-4CDB-8C2B-16E963DDC4C5}"/>
          </ac:grpSpMkLst>
        </pc:grpChg>
        <pc:grpChg chg="add del">
          <ac:chgData name="Jasmine Chen" userId="S::chen.jasm@northeastern.edu::31ff597d-a21a-4716-9e10-58f3c6ebf4b3" providerId="AD" clId="Web-{1240962F-C812-4F6A-AB02-C266E2D37672}" dt="2022-04-30T21:28:19.689" v="123"/>
          <ac:grpSpMkLst>
            <pc:docMk/>
            <pc:sldMk cId="3235253163" sldId="258"/>
            <ac:grpSpMk id="28" creationId="{569E5994-073E-4708-B3E6-43BFED0CEB4C}"/>
          </ac:grpSpMkLst>
        </pc:grpChg>
        <pc:grpChg chg="add del">
          <ac:chgData name="Jasmine Chen" userId="S::chen.jasm@northeastern.edu::31ff597d-a21a-4716-9e10-58f3c6ebf4b3" providerId="AD" clId="Web-{1240962F-C812-4F6A-AB02-C266E2D37672}" dt="2022-04-30T21:28:19.689" v="123"/>
          <ac:grpSpMkLst>
            <pc:docMk/>
            <pc:sldMk cId="3235253163" sldId="258"/>
            <ac:grpSpMk id="34" creationId="{DD81D498-EAA8-40F3-8230-AE4DEDA3830D}"/>
          </ac:grpSpMkLst>
        </pc:grpChg>
        <pc:grpChg chg="add del">
          <ac:chgData name="Jasmine Chen" userId="S::chen.jasm@northeastern.edu::31ff597d-a21a-4716-9e10-58f3c6ebf4b3" providerId="AD" clId="Web-{1240962F-C812-4F6A-AB02-C266E2D37672}" dt="2022-04-30T21:28:12.001" v="120"/>
          <ac:grpSpMkLst>
            <pc:docMk/>
            <pc:sldMk cId="3235253163" sldId="258"/>
            <ac:grpSpMk id="47" creationId="{09DA5303-A1AF-4830-806C-51FCD96188B7}"/>
          </ac:grpSpMkLst>
        </pc:grpChg>
        <pc:picChg chg="add del">
          <ac:chgData name="Jasmine Chen" userId="S::chen.jasm@northeastern.edu::31ff597d-a21a-4716-9e10-58f3c6ebf4b3" providerId="AD" clId="Web-{1240962F-C812-4F6A-AB02-C266E2D37672}" dt="2022-04-30T21:49:56.233" v="365"/>
          <ac:picMkLst>
            <pc:docMk/>
            <pc:sldMk cId="3235253163" sldId="258"/>
            <ac:picMk id="11" creationId="{C001EA20-D4C6-E445-7512-52C6CB1416DE}"/>
          </ac:picMkLst>
        </pc:picChg>
        <pc:picChg chg="add del">
          <ac:chgData name="Jasmine Chen" userId="S::chen.jasm@northeastern.edu::31ff597d-a21a-4716-9e10-58f3c6ebf4b3" providerId="AD" clId="Web-{1240962F-C812-4F6A-AB02-C266E2D37672}" dt="2022-04-30T21:50:13.186" v="369"/>
          <ac:picMkLst>
            <pc:docMk/>
            <pc:sldMk cId="3235253163" sldId="258"/>
            <ac:picMk id="15" creationId="{C001EA20-D4C6-E445-7512-52C6CB1416DE}"/>
          </ac:picMkLst>
        </pc:picChg>
        <pc:picChg chg="add del">
          <ac:chgData name="Jasmine Chen" userId="S::chen.jasm@northeastern.edu::31ff597d-a21a-4716-9e10-58f3c6ebf4b3" providerId="AD" clId="Web-{1240962F-C812-4F6A-AB02-C266E2D37672}" dt="2022-04-30T21:50:00.530" v="367"/>
          <ac:picMkLst>
            <pc:docMk/>
            <pc:sldMk cId="3235253163" sldId="258"/>
            <ac:picMk id="19" creationId="{12444FB5-6314-F7CF-477F-BDF76F34AD7D}"/>
          </ac:picMkLst>
        </pc:picChg>
        <pc:picChg chg="add del">
          <ac:chgData name="Jasmine Chen" userId="S::chen.jasm@northeastern.edu::31ff597d-a21a-4716-9e10-58f3c6ebf4b3" providerId="AD" clId="Web-{1240962F-C812-4F6A-AB02-C266E2D37672}" dt="2022-04-30T21:28:19.689" v="123"/>
          <ac:picMkLst>
            <pc:docMk/>
            <pc:sldMk cId="3235253163" sldId="258"/>
            <ac:picMk id="21" creationId="{3C693C62-D864-267B-6A8D-9E4AAC53EB4F}"/>
          </ac:picMkLst>
        </pc:picChg>
        <pc:cxnChg chg="add del">
          <ac:chgData name="Jasmine Chen" userId="S::chen.jasm@northeastern.edu::31ff597d-a21a-4716-9e10-58f3c6ebf4b3" providerId="AD" clId="Web-{1240962F-C812-4F6A-AB02-C266E2D37672}" dt="2022-04-30T21:50:00.530" v="367"/>
          <ac:cxnSpMkLst>
            <pc:docMk/>
            <pc:sldMk cId="3235253163" sldId="258"/>
            <ac:cxnSpMk id="20" creationId="{D4C22394-EBC2-4FAF-A555-6C02D589EED7}"/>
          </ac:cxnSpMkLst>
        </pc:cxnChg>
      </pc:sldChg>
      <pc:sldChg chg="addSp delSp modSp new mod setBg">
        <pc:chgData name="Jasmine Chen" userId="S::chen.jasm@northeastern.edu::31ff597d-a21a-4716-9e10-58f3c6ebf4b3" providerId="AD" clId="Web-{1240962F-C812-4F6A-AB02-C266E2D37672}" dt="2022-04-30T21:46:41.214" v="352"/>
        <pc:sldMkLst>
          <pc:docMk/>
          <pc:sldMk cId="1330100369" sldId="259"/>
        </pc:sldMkLst>
        <pc:spChg chg="mod">
          <ac:chgData name="Jasmine Chen" userId="S::chen.jasm@northeastern.edu::31ff597d-a21a-4716-9e10-58f3c6ebf4b3" providerId="AD" clId="Web-{1240962F-C812-4F6A-AB02-C266E2D37672}" dt="2022-04-30T21:46:41.214" v="352"/>
          <ac:spMkLst>
            <pc:docMk/>
            <pc:sldMk cId="1330100369" sldId="259"/>
            <ac:spMk id="2" creationId="{51C8543C-F829-6DBA-C269-C5ED48D9963B}"/>
          </ac:spMkLst>
        </pc:spChg>
        <pc:spChg chg="add del mod">
          <ac:chgData name="Jasmine Chen" userId="S::chen.jasm@northeastern.edu::31ff597d-a21a-4716-9e10-58f3c6ebf4b3" providerId="AD" clId="Web-{1240962F-C812-4F6A-AB02-C266E2D37672}" dt="2022-04-30T21:41:02.349" v="327"/>
          <ac:spMkLst>
            <pc:docMk/>
            <pc:sldMk cId="1330100369" sldId="259"/>
            <ac:spMk id="3" creationId="{9D932543-21D8-A681-706D-BA8DC3EED84C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0:42.629" v="322"/>
          <ac:spMkLst>
            <pc:docMk/>
            <pc:sldMk cId="1330100369" sldId="259"/>
            <ac:spMk id="8" creationId="{C05CBC3C-2E5A-4839-8B9B-2E5A6ADF0F58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0:49.567" v="324"/>
          <ac:spMkLst>
            <pc:docMk/>
            <pc:sldMk cId="1330100369" sldId="259"/>
            <ac:spMk id="9" creationId="{2C61293E-6EBE-43EF-A52C-9BEBFD7679D4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0:42.629" v="322"/>
          <ac:spMkLst>
            <pc:docMk/>
            <pc:sldMk cId="1330100369" sldId="259"/>
            <ac:spMk id="10" creationId="{827FF362-FC97-4BF5-949B-D4ADFA26E457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0:49.567" v="324"/>
          <ac:spMkLst>
            <pc:docMk/>
            <pc:sldMk cId="1330100369" sldId="259"/>
            <ac:spMk id="11" creationId="{3FCFB1DE-0B7E-48CC-BA90-B2AB0889F9D6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1:02.333" v="326"/>
          <ac:spMkLst>
            <pc:docMk/>
            <pc:sldMk cId="1330100369" sldId="259"/>
            <ac:spMk id="13" creationId="{B50AB553-2A96-4A92-96F2-93548E096954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4:50.946" v="341"/>
          <ac:spMkLst>
            <pc:docMk/>
            <pc:sldMk cId="1330100369" sldId="259"/>
            <ac:spMk id="16" creationId="{777A147A-9ED8-46B4-8660-1B3C2AA880B5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4:50.946" v="341"/>
          <ac:spMkLst>
            <pc:docMk/>
            <pc:sldMk cId="1330100369" sldId="259"/>
            <ac:spMk id="17" creationId="{5D6C15A0-C087-4593-8414-2B4EC1CDC3DE}"/>
          </ac:spMkLst>
        </pc:spChg>
        <pc:spChg chg="add del mod">
          <ac:chgData name="Jasmine Chen" userId="S::chen.jasm@northeastern.edu::31ff597d-a21a-4716-9e10-58f3c6ebf4b3" providerId="AD" clId="Web-{1240962F-C812-4F6A-AB02-C266E2D37672}" dt="2022-04-30T21:44:50.946" v="341"/>
          <ac:spMkLst>
            <pc:docMk/>
            <pc:sldMk cId="1330100369" sldId="259"/>
            <ac:spMk id="18" creationId="{9D932543-21D8-A681-706D-BA8DC3EED84C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5:20.165" v="346"/>
          <ac:spMkLst>
            <pc:docMk/>
            <pc:sldMk cId="1330100369" sldId="259"/>
            <ac:spMk id="25" creationId="{B50AB553-2A96-4A92-96F2-93548E096954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5:20.103" v="345"/>
          <ac:spMkLst>
            <pc:docMk/>
            <pc:sldMk cId="1330100369" sldId="259"/>
            <ac:spMk id="30" creationId="{B50AB553-2A96-4A92-96F2-93548E096954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6:41.214" v="352"/>
          <ac:spMkLst>
            <pc:docMk/>
            <pc:sldMk cId="1330100369" sldId="259"/>
            <ac:spMk id="32" creationId="{B50AB553-2A96-4A92-96F2-93548E096954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6:41.214" v="352"/>
          <ac:spMkLst>
            <pc:docMk/>
            <pc:sldMk cId="1330100369" sldId="259"/>
            <ac:spMk id="37" creationId="{FFD44BAB-2F3A-4B95-B9D3-E5B819787FF3}"/>
          </ac:spMkLst>
        </pc:spChg>
        <pc:grpChg chg="add del">
          <ac:chgData name="Jasmine Chen" userId="S::chen.jasm@northeastern.edu::31ff597d-a21a-4716-9e10-58f3c6ebf4b3" providerId="AD" clId="Web-{1240962F-C812-4F6A-AB02-C266E2D37672}" dt="2022-04-30T21:46:41.214" v="352"/>
          <ac:grpSpMkLst>
            <pc:docMk/>
            <pc:sldMk cId="1330100369" sldId="259"/>
            <ac:grpSpMk id="39" creationId="{5C6AE2F4-5A2E-4357-A1D8-6142F9BDC8E3}"/>
          </ac:grpSpMkLst>
        </pc:grpChg>
        <pc:graphicFrameChg chg="add del">
          <ac:chgData name="Jasmine Chen" userId="S::chen.jasm@northeastern.edu::31ff597d-a21a-4716-9e10-58f3c6ebf4b3" providerId="AD" clId="Web-{1240962F-C812-4F6A-AB02-C266E2D37672}" dt="2022-04-30T21:41:02.333" v="326"/>
          <ac:graphicFrameMkLst>
            <pc:docMk/>
            <pc:sldMk cId="1330100369" sldId="259"/>
            <ac:graphicFrameMk id="14" creationId="{5E365111-F697-C2CB-CB1D-9BBED75458CD}"/>
          </ac:graphicFrameMkLst>
        </pc:graphicFrameChg>
        <pc:graphicFrameChg chg="add mod modGraphic">
          <ac:chgData name="Jasmine Chen" userId="S::chen.jasm@northeastern.edu::31ff597d-a21a-4716-9e10-58f3c6ebf4b3" providerId="AD" clId="Web-{1240962F-C812-4F6A-AB02-C266E2D37672}" dt="2022-04-30T21:46:41.214" v="352"/>
          <ac:graphicFrameMkLst>
            <pc:docMk/>
            <pc:sldMk cId="1330100369" sldId="259"/>
            <ac:graphicFrameMk id="20" creationId="{EFA2F123-9740-9396-47DB-4125F91333AF}"/>
          </ac:graphicFrameMkLst>
        </pc:graphicFrameChg>
        <pc:picChg chg="add del">
          <ac:chgData name="Jasmine Chen" userId="S::chen.jasm@northeastern.edu::31ff597d-a21a-4716-9e10-58f3c6ebf4b3" providerId="AD" clId="Web-{1240962F-C812-4F6A-AB02-C266E2D37672}" dt="2022-04-30T21:40:49.567" v="324"/>
          <ac:picMkLst>
            <pc:docMk/>
            <pc:sldMk cId="1330100369" sldId="259"/>
            <ac:picMk id="5" creationId="{CA7379F8-1FB2-FB11-2C9D-3CC7D20C41AB}"/>
          </ac:picMkLst>
        </pc:picChg>
        <pc:picChg chg="add del">
          <ac:chgData name="Jasmine Chen" userId="S::chen.jasm@northeastern.edu::31ff597d-a21a-4716-9e10-58f3c6ebf4b3" providerId="AD" clId="Web-{1240962F-C812-4F6A-AB02-C266E2D37672}" dt="2022-04-30T21:41:02.333" v="326"/>
          <ac:picMkLst>
            <pc:docMk/>
            <pc:sldMk cId="1330100369" sldId="259"/>
            <ac:picMk id="6" creationId="{99644DA7-2D1F-D95F-0785-0CDA24E1A8D4}"/>
          </ac:picMkLst>
        </pc:picChg>
        <pc:picChg chg="add mod ord">
          <ac:chgData name="Jasmine Chen" userId="S::chen.jasm@northeastern.edu::31ff597d-a21a-4716-9e10-58f3c6ebf4b3" providerId="AD" clId="Web-{1240962F-C812-4F6A-AB02-C266E2D37672}" dt="2022-04-30T21:46:41.214" v="352"/>
          <ac:picMkLst>
            <pc:docMk/>
            <pc:sldMk cId="1330100369" sldId="259"/>
            <ac:picMk id="21" creationId="{CCCA4E71-E2A6-4101-0D5D-C62726C53914}"/>
          </ac:picMkLst>
        </pc:picChg>
      </pc:sldChg>
      <pc:sldChg chg="addSp delSp modSp add mod replId setBg">
        <pc:chgData name="Jasmine Chen" userId="S::chen.jasm@northeastern.edu::31ff597d-a21a-4716-9e10-58f3c6ebf4b3" providerId="AD" clId="Web-{1240962F-C812-4F6A-AB02-C266E2D37672}" dt="2022-04-30T21:44:28.930" v="340"/>
        <pc:sldMkLst>
          <pc:docMk/>
          <pc:sldMk cId="651368944" sldId="260"/>
        </pc:sldMkLst>
        <pc:spChg chg="mod">
          <ac:chgData name="Jasmine Chen" userId="S::chen.jasm@northeastern.edu::31ff597d-a21a-4716-9e10-58f3c6ebf4b3" providerId="AD" clId="Web-{1240962F-C812-4F6A-AB02-C266E2D37672}" dt="2022-04-30T21:44:16.367" v="339"/>
          <ac:spMkLst>
            <pc:docMk/>
            <pc:sldMk cId="651368944" sldId="260"/>
            <ac:spMk id="2" creationId="{51C8543C-F829-6DBA-C269-C5ED48D9963B}"/>
          </ac:spMkLst>
        </pc:spChg>
        <pc:spChg chg="del mod">
          <ac:chgData name="Jasmine Chen" userId="S::chen.jasm@northeastern.edu::31ff597d-a21a-4716-9e10-58f3c6ebf4b3" providerId="AD" clId="Web-{1240962F-C812-4F6A-AB02-C266E2D37672}" dt="2022-04-30T21:41:41.709" v="331"/>
          <ac:spMkLst>
            <pc:docMk/>
            <pc:sldMk cId="651368944" sldId="260"/>
            <ac:spMk id="3" creationId="{9D932543-21D8-A681-706D-BA8DC3EED84C}"/>
          </ac:spMkLst>
        </pc:spChg>
        <pc:spChg chg="add">
          <ac:chgData name="Jasmine Chen" userId="S::chen.jasm@northeastern.edu::31ff597d-a21a-4716-9e10-58f3c6ebf4b3" providerId="AD" clId="Web-{1240962F-C812-4F6A-AB02-C266E2D37672}" dt="2022-04-30T21:44:16.367" v="339"/>
          <ac:spMkLst>
            <pc:docMk/>
            <pc:sldMk cId="651368944" sldId="260"/>
            <ac:spMk id="10" creationId="{6C4028FD-8BAA-4A19-BFDE-594D991B7552}"/>
          </ac:spMkLst>
        </pc:spChg>
        <pc:graphicFrameChg chg="add mod modGraphic">
          <ac:chgData name="Jasmine Chen" userId="S::chen.jasm@northeastern.edu::31ff597d-a21a-4716-9e10-58f3c6ebf4b3" providerId="AD" clId="Web-{1240962F-C812-4F6A-AB02-C266E2D37672}" dt="2022-04-30T21:44:28.930" v="340"/>
          <ac:graphicFrameMkLst>
            <pc:docMk/>
            <pc:sldMk cId="651368944" sldId="260"/>
            <ac:graphicFrameMk id="5" creationId="{931F9F7A-4312-972F-4272-73B01C187091}"/>
          </ac:graphicFrameMkLst>
        </pc:graphicFrameChg>
      </pc:sldChg>
      <pc:sldChg chg="addSp delSp modSp new mod setBg">
        <pc:chgData name="Jasmine Chen" userId="S::chen.jasm@northeastern.edu::31ff597d-a21a-4716-9e10-58f3c6ebf4b3" providerId="AD" clId="Web-{1240962F-C812-4F6A-AB02-C266E2D37672}" dt="2022-04-30T21:48:52.575" v="363"/>
        <pc:sldMkLst>
          <pc:docMk/>
          <pc:sldMk cId="3040679244" sldId="261"/>
        </pc:sldMkLst>
        <pc:spChg chg="mod">
          <ac:chgData name="Jasmine Chen" userId="S::chen.jasm@northeastern.edu::31ff597d-a21a-4716-9e10-58f3c6ebf4b3" providerId="AD" clId="Web-{1240962F-C812-4F6A-AB02-C266E2D37672}" dt="2022-04-30T21:48:52.575" v="363"/>
          <ac:spMkLst>
            <pc:docMk/>
            <pc:sldMk cId="3040679244" sldId="261"/>
            <ac:spMk id="2" creationId="{8FC8FA51-D5D2-06B9-CE55-D6181766C319}"/>
          </ac:spMkLst>
        </pc:spChg>
        <pc:spChg chg="del">
          <ac:chgData name="Jasmine Chen" userId="S::chen.jasm@northeastern.edu::31ff597d-a21a-4716-9e10-58f3c6ebf4b3" providerId="AD" clId="Web-{1240962F-C812-4F6A-AB02-C266E2D37672}" dt="2022-04-30T21:16:30.284" v="80"/>
          <ac:spMkLst>
            <pc:docMk/>
            <pc:sldMk cId="3040679244" sldId="261"/>
            <ac:spMk id="3" creationId="{5B9413A9-1644-D4F0-560B-36874BFD8846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8:52.575" v="363"/>
          <ac:spMkLst>
            <pc:docMk/>
            <pc:sldMk cId="3040679244" sldId="261"/>
            <ac:spMk id="8" creationId="{66AB90CB-BFE3-008A-541F-5035ED02A78E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8:52.575" v="363"/>
          <ac:spMkLst>
            <pc:docMk/>
            <pc:sldMk cId="3040679244" sldId="261"/>
            <ac:spMk id="11" creationId="{A6D37EE4-EA1B-46EE-A54B-5233C63C9695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48:52.575" v="363"/>
          <ac:spMkLst>
            <pc:docMk/>
            <pc:sldMk cId="3040679244" sldId="261"/>
            <ac:spMk id="13" creationId="{927D5270-6648-4CC1-8F78-48BE299CAC25}"/>
          </ac:spMkLst>
        </pc:spChg>
        <pc:picChg chg="add mod ord">
          <ac:chgData name="Jasmine Chen" userId="S::chen.jasm@northeastern.edu::31ff597d-a21a-4716-9e10-58f3c6ebf4b3" providerId="AD" clId="Web-{1240962F-C812-4F6A-AB02-C266E2D37672}" dt="2022-04-30T21:48:52.575" v="363"/>
          <ac:picMkLst>
            <pc:docMk/>
            <pc:sldMk cId="3040679244" sldId="261"/>
            <ac:picMk id="4" creationId="{DA372D2A-F3E9-C752-10A9-DEFAAEDE956A}"/>
          </ac:picMkLst>
        </pc:picChg>
      </pc:sldChg>
      <pc:sldChg chg="modSp new">
        <pc:chgData name="Jasmine Chen" userId="S::chen.jasm@northeastern.edu::31ff597d-a21a-4716-9e10-58f3c6ebf4b3" providerId="AD" clId="Web-{1240962F-C812-4F6A-AB02-C266E2D37672}" dt="2022-04-30T21:25:24.904" v="89" actId="20577"/>
        <pc:sldMkLst>
          <pc:docMk/>
          <pc:sldMk cId="414959460" sldId="262"/>
        </pc:sldMkLst>
        <pc:spChg chg="mod">
          <ac:chgData name="Jasmine Chen" userId="S::chen.jasm@northeastern.edu::31ff597d-a21a-4716-9e10-58f3c6ebf4b3" providerId="AD" clId="Web-{1240962F-C812-4F6A-AB02-C266E2D37672}" dt="2022-04-30T21:25:24.904" v="89" actId="20577"/>
          <ac:spMkLst>
            <pc:docMk/>
            <pc:sldMk cId="414959460" sldId="262"/>
            <ac:spMk id="2" creationId="{811B5FBE-53D9-B62D-C276-BA26B671F272}"/>
          </ac:spMkLst>
        </pc:spChg>
      </pc:sldChg>
      <pc:sldChg chg="modSp new">
        <pc:chgData name="Jasmine Chen" userId="S::chen.jasm@northeastern.edu::31ff597d-a21a-4716-9e10-58f3c6ebf4b3" providerId="AD" clId="Web-{1240962F-C812-4F6A-AB02-C266E2D37672}" dt="2022-04-30T21:25:57.749" v="108" actId="20577"/>
        <pc:sldMkLst>
          <pc:docMk/>
          <pc:sldMk cId="3837623990" sldId="263"/>
        </pc:sldMkLst>
        <pc:spChg chg="mod">
          <ac:chgData name="Jasmine Chen" userId="S::chen.jasm@northeastern.edu::31ff597d-a21a-4716-9e10-58f3c6ebf4b3" providerId="AD" clId="Web-{1240962F-C812-4F6A-AB02-C266E2D37672}" dt="2022-04-30T21:25:45.905" v="93" actId="20577"/>
          <ac:spMkLst>
            <pc:docMk/>
            <pc:sldMk cId="3837623990" sldId="263"/>
            <ac:spMk id="2" creationId="{0295D112-8EC5-59A9-F06D-15805CBEC4A5}"/>
          </ac:spMkLst>
        </pc:spChg>
        <pc:spChg chg="mod">
          <ac:chgData name="Jasmine Chen" userId="S::chen.jasm@northeastern.edu::31ff597d-a21a-4716-9e10-58f3c6ebf4b3" providerId="AD" clId="Web-{1240962F-C812-4F6A-AB02-C266E2D37672}" dt="2022-04-30T21:25:57.749" v="108" actId="20577"/>
          <ac:spMkLst>
            <pc:docMk/>
            <pc:sldMk cId="3837623990" sldId="263"/>
            <ac:spMk id="3" creationId="{10ECFFCB-A254-BDB9-52BB-EA5C48B9D361}"/>
          </ac:spMkLst>
        </pc:spChg>
      </pc:sldChg>
      <pc:sldChg chg="addSp delSp modSp new mod setBg">
        <pc:chgData name="Jasmine Chen" userId="S::chen.jasm@northeastern.edu::31ff597d-a21a-4716-9e10-58f3c6ebf4b3" providerId="AD" clId="Web-{1240962F-C812-4F6A-AB02-C266E2D37672}" dt="2022-04-30T21:47:58.809" v="357"/>
        <pc:sldMkLst>
          <pc:docMk/>
          <pc:sldMk cId="4183571637" sldId="264"/>
        </pc:sldMkLst>
        <pc:spChg chg="mod">
          <ac:chgData name="Jasmine Chen" userId="S::chen.jasm@northeastern.edu::31ff597d-a21a-4716-9e10-58f3c6ebf4b3" providerId="AD" clId="Web-{1240962F-C812-4F6A-AB02-C266E2D37672}" dt="2022-04-30T21:39:15.769" v="316"/>
          <ac:spMkLst>
            <pc:docMk/>
            <pc:sldMk cId="4183571637" sldId="264"/>
            <ac:spMk id="2" creationId="{0F2F4DFD-751F-E123-1542-4695A78CA764}"/>
          </ac:spMkLst>
        </pc:spChg>
        <pc:spChg chg="del mod">
          <ac:chgData name="Jasmine Chen" userId="S::chen.jasm@northeastern.edu::31ff597d-a21a-4716-9e10-58f3c6ebf4b3" providerId="AD" clId="Web-{1240962F-C812-4F6A-AB02-C266E2D37672}" dt="2022-04-30T21:39:15.769" v="316"/>
          <ac:spMkLst>
            <pc:docMk/>
            <pc:sldMk cId="4183571637" sldId="264"/>
            <ac:spMk id="3" creationId="{20BD0057-663B-87DA-C199-C440A8DCA521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39:01.034" v="313"/>
          <ac:spMkLst>
            <pc:docMk/>
            <pc:sldMk cId="4183571637" sldId="264"/>
            <ac:spMk id="8" creationId="{18873D23-2DCF-4B31-A009-95721C06E8E1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39:15.722" v="315"/>
          <ac:spMkLst>
            <pc:docMk/>
            <pc:sldMk cId="4183571637" sldId="264"/>
            <ac:spMk id="9" creationId="{2C61293E-6EBE-43EF-A52C-9BEBFD7679D4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39:01.034" v="313"/>
          <ac:spMkLst>
            <pc:docMk/>
            <pc:sldMk cId="4183571637" sldId="264"/>
            <ac:spMk id="10" creationId="{C13EF075-D4EF-4929-ADBC-91B27DA19955}"/>
          </ac:spMkLst>
        </pc:spChg>
        <pc:spChg chg="add del">
          <ac:chgData name="Jasmine Chen" userId="S::chen.jasm@northeastern.edu::31ff597d-a21a-4716-9e10-58f3c6ebf4b3" providerId="AD" clId="Web-{1240962F-C812-4F6A-AB02-C266E2D37672}" dt="2022-04-30T21:39:15.722" v="315"/>
          <ac:spMkLst>
            <pc:docMk/>
            <pc:sldMk cId="4183571637" sldId="264"/>
            <ac:spMk id="11" creationId="{21540236-BFD5-4A9D-8840-4703E7F76825}"/>
          </ac:spMkLst>
        </pc:spChg>
        <pc:spChg chg="add">
          <ac:chgData name="Jasmine Chen" userId="S::chen.jasm@northeastern.edu::31ff597d-a21a-4716-9e10-58f3c6ebf4b3" providerId="AD" clId="Web-{1240962F-C812-4F6A-AB02-C266E2D37672}" dt="2022-04-30T21:39:15.769" v="316"/>
          <ac:spMkLst>
            <pc:docMk/>
            <pc:sldMk cId="4183571637" sldId="264"/>
            <ac:spMk id="13" creationId="{B50AB553-2A96-4A92-96F2-93548E096954}"/>
          </ac:spMkLst>
        </pc:spChg>
        <pc:grpChg chg="add del">
          <ac:chgData name="Jasmine Chen" userId="S::chen.jasm@northeastern.edu::31ff597d-a21a-4716-9e10-58f3c6ebf4b3" providerId="AD" clId="Web-{1240962F-C812-4F6A-AB02-C266E2D37672}" dt="2022-04-30T21:39:01.034" v="313"/>
          <ac:grpSpMkLst>
            <pc:docMk/>
            <pc:sldMk cId="4183571637" sldId="264"/>
            <ac:grpSpMk id="12" creationId="{DAA26DFA-AAB2-4973-9C17-16D587C7B198}"/>
          </ac:grpSpMkLst>
        </pc:grpChg>
        <pc:graphicFrameChg chg="add mod modGraphic">
          <ac:chgData name="Jasmine Chen" userId="S::chen.jasm@northeastern.edu::31ff597d-a21a-4716-9e10-58f3c6ebf4b3" providerId="AD" clId="Web-{1240962F-C812-4F6A-AB02-C266E2D37672}" dt="2022-04-30T21:47:58.809" v="357"/>
          <ac:graphicFrameMkLst>
            <pc:docMk/>
            <pc:sldMk cId="4183571637" sldId="264"/>
            <ac:graphicFrameMk id="14" creationId="{9A8E2B4D-B863-96C2-EDC2-43198DAF7247}"/>
          </ac:graphicFrameMkLst>
        </pc:graphicFrameChg>
        <pc:picChg chg="add del">
          <ac:chgData name="Jasmine Chen" userId="S::chen.jasm@northeastern.edu::31ff597d-a21a-4716-9e10-58f3c6ebf4b3" providerId="AD" clId="Web-{1240962F-C812-4F6A-AB02-C266E2D37672}" dt="2022-04-30T21:39:15.722" v="315"/>
          <ac:picMkLst>
            <pc:docMk/>
            <pc:sldMk cId="4183571637" sldId="264"/>
            <ac:picMk id="5" creationId="{FCBF2582-6345-A17A-76EA-FF0630831146}"/>
          </ac:picMkLst>
        </pc:picChg>
        <pc:picChg chg="add">
          <ac:chgData name="Jasmine Chen" userId="S::chen.jasm@northeastern.edu::31ff597d-a21a-4716-9e10-58f3c6ebf4b3" providerId="AD" clId="Web-{1240962F-C812-4F6A-AB02-C266E2D37672}" dt="2022-04-30T21:39:15.769" v="316"/>
          <ac:picMkLst>
            <pc:docMk/>
            <pc:sldMk cId="4183571637" sldId="264"/>
            <ac:picMk id="6" creationId="{A4DAE951-0F25-FCDD-883C-C67D277C2CB8}"/>
          </ac:picMkLst>
        </pc:picChg>
      </pc:sldChg>
    </pc:docChg>
  </pc:docChgLst>
  <pc:docChgLst>
    <pc:chgData name="Jasmine Chen" userId="S::chen.jasm@northeastern.edu::31ff597d-a21a-4716-9e10-58f3c6ebf4b3" providerId="AD" clId="Web-{7A803F4B-E994-80E5-1E47-924C3C6FC5BF}"/>
    <pc:docChg chg="addSld delSld modSld sldOrd">
      <pc:chgData name="Jasmine Chen" userId="S::chen.jasm@northeastern.edu::31ff597d-a21a-4716-9e10-58f3c6ebf4b3" providerId="AD" clId="Web-{7A803F4B-E994-80E5-1E47-924C3C6FC5BF}" dt="2022-05-01T00:59:41.734" v="1447" actId="14100"/>
      <pc:docMkLst>
        <pc:docMk/>
      </pc:docMkLst>
      <pc:sldChg chg="modSp">
        <pc:chgData name="Jasmine Chen" userId="S::chen.jasm@northeastern.edu::31ff597d-a21a-4716-9e10-58f3c6ebf4b3" providerId="AD" clId="Web-{7A803F4B-E994-80E5-1E47-924C3C6FC5BF}" dt="2022-05-01T00:59:41.734" v="1447" actId="14100"/>
        <pc:sldMkLst>
          <pc:docMk/>
          <pc:sldMk cId="109857222" sldId="256"/>
        </pc:sldMkLst>
        <pc:spChg chg="mod">
          <ac:chgData name="Jasmine Chen" userId="S::chen.jasm@northeastern.edu::31ff597d-a21a-4716-9e10-58f3c6ebf4b3" providerId="AD" clId="Web-{7A803F4B-E994-80E5-1E47-924C3C6FC5BF}" dt="2022-05-01T00:59:41.734" v="1447" actId="14100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Jasmine Chen" userId="S::chen.jasm@northeastern.edu::31ff597d-a21a-4716-9e10-58f3c6ebf4b3" providerId="AD" clId="Web-{7A803F4B-E994-80E5-1E47-924C3C6FC5BF}" dt="2022-04-30T21:54:16.268" v="19"/>
        <pc:sldMkLst>
          <pc:docMk/>
          <pc:sldMk cId="3530567200" sldId="257"/>
        </pc:sldMkLst>
        <pc:spChg chg="mod">
          <ac:chgData name="Jasmine Chen" userId="S::chen.jasm@northeastern.edu::31ff597d-a21a-4716-9e10-58f3c6ebf4b3" providerId="AD" clId="Web-{7A803F4B-E994-80E5-1E47-924C3C6FC5BF}" dt="2022-04-30T21:54:16.268" v="19"/>
          <ac:spMkLst>
            <pc:docMk/>
            <pc:sldMk cId="3530567200" sldId="257"/>
            <ac:spMk id="2" creationId="{F684659F-38D2-1677-3A06-2E1634B4B3BA}"/>
          </ac:spMkLst>
        </pc:spChg>
        <pc:spChg chg="del">
          <ac:chgData name="Jasmine Chen" userId="S::chen.jasm@northeastern.edu::31ff597d-a21a-4716-9e10-58f3c6ebf4b3" providerId="AD" clId="Web-{7A803F4B-E994-80E5-1E47-924C3C6FC5BF}" dt="2022-04-30T21:54:16.268" v="19"/>
          <ac:spMkLst>
            <pc:docMk/>
            <pc:sldMk cId="3530567200" sldId="257"/>
            <ac:spMk id="3" creationId="{4CFC5E53-9C6E-6013-9D5A-35C8352880C9}"/>
          </ac:spMkLst>
        </pc:spChg>
        <pc:spChg chg="del">
          <ac:chgData name="Jasmine Chen" userId="S::chen.jasm@northeastern.edu::31ff597d-a21a-4716-9e10-58f3c6ebf4b3" providerId="AD" clId="Web-{7A803F4B-E994-80E5-1E47-924C3C6FC5BF}" dt="2022-04-30T21:54:16.268" v="19"/>
          <ac:spMkLst>
            <pc:docMk/>
            <pc:sldMk cId="3530567200" sldId="257"/>
            <ac:spMk id="5" creationId="{100EDD19-6802-4EC3-95CE-CFFAB042CFD6}"/>
          </ac:spMkLst>
        </pc:spChg>
        <pc:spChg chg="del">
          <ac:chgData name="Jasmine Chen" userId="S::chen.jasm@northeastern.edu::31ff597d-a21a-4716-9e10-58f3c6ebf4b3" providerId="AD" clId="Web-{7A803F4B-E994-80E5-1E47-924C3C6FC5BF}" dt="2022-04-30T21:54:16.268" v="19"/>
          <ac:spMkLst>
            <pc:docMk/>
            <pc:sldMk cId="3530567200" sldId="257"/>
            <ac:spMk id="6" creationId="{DB17E863-922E-4C26-BD64-E8FD41D28661}"/>
          </ac:spMkLst>
        </pc:spChg>
        <pc:spChg chg="add">
          <ac:chgData name="Jasmine Chen" userId="S::chen.jasm@northeastern.edu::31ff597d-a21a-4716-9e10-58f3c6ebf4b3" providerId="AD" clId="Web-{7A803F4B-E994-80E5-1E47-924C3C6FC5BF}" dt="2022-04-30T21:54:16.268" v="19"/>
          <ac:spMkLst>
            <pc:docMk/>
            <pc:sldMk cId="3530567200" sldId="257"/>
            <ac:spMk id="9" creationId="{2E442304-DDBD-4F7B-8017-36BCC863FB40}"/>
          </ac:spMkLst>
        </pc:spChg>
        <pc:spChg chg="add">
          <ac:chgData name="Jasmine Chen" userId="S::chen.jasm@northeastern.edu::31ff597d-a21a-4716-9e10-58f3c6ebf4b3" providerId="AD" clId="Web-{7A803F4B-E994-80E5-1E47-924C3C6FC5BF}" dt="2022-04-30T21:54:16.268" v="19"/>
          <ac:spMkLst>
            <pc:docMk/>
            <pc:sldMk cId="3530567200" sldId="257"/>
            <ac:spMk id="14" creationId="{5E107275-3853-46FD-A241-DE4355A42675}"/>
          </ac:spMkLst>
        </pc:spChg>
        <pc:graphicFrameChg chg="add">
          <ac:chgData name="Jasmine Chen" userId="S::chen.jasm@northeastern.edu::31ff597d-a21a-4716-9e10-58f3c6ebf4b3" providerId="AD" clId="Web-{7A803F4B-E994-80E5-1E47-924C3C6FC5BF}" dt="2022-04-30T21:54:16.268" v="19"/>
          <ac:graphicFrameMkLst>
            <pc:docMk/>
            <pc:sldMk cId="3530567200" sldId="257"/>
            <ac:graphicFrameMk id="11" creationId="{BD7D4F09-9DD0-0279-5865-68F06A75FF38}"/>
          </ac:graphicFrameMkLst>
        </pc:graphicFrameChg>
      </pc:sldChg>
      <pc:sldChg chg="addSp delSp modSp">
        <pc:chgData name="Jasmine Chen" userId="S::chen.jasm@northeastern.edu::31ff597d-a21a-4716-9e10-58f3c6ebf4b3" providerId="AD" clId="Web-{7A803F4B-E994-80E5-1E47-924C3C6FC5BF}" dt="2022-04-30T21:54:02.908" v="18"/>
        <pc:sldMkLst>
          <pc:docMk/>
          <pc:sldMk cId="3235253163" sldId="258"/>
        </pc:sldMkLst>
        <pc:spChg chg="mod">
          <ac:chgData name="Jasmine Chen" userId="S::chen.jasm@northeastern.edu::31ff597d-a21a-4716-9e10-58f3c6ebf4b3" providerId="AD" clId="Web-{7A803F4B-E994-80E5-1E47-924C3C6FC5BF}" dt="2022-04-30T21:54:02.908" v="18"/>
          <ac:spMkLst>
            <pc:docMk/>
            <pc:sldMk cId="3235253163" sldId="258"/>
            <ac:spMk id="2" creationId="{0FF48E2C-3151-2D80-ABAD-E8A5B33F325F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1:53:10.141" v="15"/>
          <ac:spMkLst>
            <pc:docMk/>
            <pc:sldMk cId="3235253163" sldId="258"/>
            <ac:spMk id="3" creationId="{F1C3BE60-C6E1-1E07-8CC8-9EFFCD471C47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1:53:10.141" v="15"/>
          <ac:spMkLst>
            <pc:docMk/>
            <pc:sldMk cId="3235253163" sldId="258"/>
            <ac:spMk id="5" creationId="{100EDD19-6802-4EC3-95CE-CFFAB042CFD6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1:53:10.141" v="15"/>
          <ac:spMkLst>
            <pc:docMk/>
            <pc:sldMk cId="3235253163" sldId="258"/>
            <ac:spMk id="6" creationId="{DB17E863-922E-4C26-BD64-E8FD41D28661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1:53:06" v="12"/>
          <ac:spMkLst>
            <pc:docMk/>
            <pc:sldMk cId="3235253163" sldId="258"/>
            <ac:spMk id="23" creationId="{2E442304-DDBD-4F7B-8017-36BCC863FB40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1:53:06" v="12"/>
          <ac:spMkLst>
            <pc:docMk/>
            <pc:sldMk cId="3235253163" sldId="258"/>
            <ac:spMk id="25" creationId="{5E107275-3853-46FD-A241-DE4355A42675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1:53:10.125" v="14"/>
          <ac:spMkLst>
            <pc:docMk/>
            <pc:sldMk cId="3235253163" sldId="258"/>
            <ac:spMk id="29" creationId="{F1C3BE60-C6E1-1E07-8CC8-9EFFCD471C47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1:54:02.908" v="18"/>
          <ac:spMkLst>
            <pc:docMk/>
            <pc:sldMk cId="3235253163" sldId="258"/>
            <ac:spMk id="33" creationId="{2E442304-DDBD-4F7B-8017-36BCC863FB40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1:54:02.908" v="18"/>
          <ac:spMkLst>
            <pc:docMk/>
            <pc:sldMk cId="3235253163" sldId="258"/>
            <ac:spMk id="35" creationId="{5E107275-3853-46FD-A241-DE4355A42675}"/>
          </ac:spMkLst>
        </pc:spChg>
        <pc:spChg chg="add">
          <ac:chgData name="Jasmine Chen" userId="S::chen.jasm@northeastern.edu::31ff597d-a21a-4716-9e10-58f3c6ebf4b3" providerId="AD" clId="Web-{7A803F4B-E994-80E5-1E47-924C3C6FC5BF}" dt="2022-04-30T21:54:02.908" v="18"/>
          <ac:spMkLst>
            <pc:docMk/>
            <pc:sldMk cId="3235253163" sldId="258"/>
            <ac:spMk id="41" creationId="{955A2079-FA98-4876-80F0-72364A7D2EA4}"/>
          </ac:spMkLst>
        </pc:spChg>
        <pc:graphicFrameChg chg="add del">
          <ac:chgData name="Jasmine Chen" userId="S::chen.jasm@northeastern.edu::31ff597d-a21a-4716-9e10-58f3c6ebf4b3" providerId="AD" clId="Web-{7A803F4B-E994-80E5-1E47-924C3C6FC5BF}" dt="2022-04-30T21:53:06" v="12"/>
          <ac:graphicFrameMkLst>
            <pc:docMk/>
            <pc:sldMk cId="3235253163" sldId="258"/>
            <ac:graphicFrameMk id="27" creationId="{C278ADDF-EE5A-4A25-E6E3-0CB7EA385AAB}"/>
          </ac:graphicFrameMkLst>
        </pc:graphicFrameChg>
        <pc:graphicFrameChg chg="add mod modGraphic">
          <ac:chgData name="Jasmine Chen" userId="S::chen.jasm@northeastern.edu::31ff597d-a21a-4716-9e10-58f3c6ebf4b3" providerId="AD" clId="Web-{7A803F4B-E994-80E5-1E47-924C3C6FC5BF}" dt="2022-04-30T21:54:02.908" v="18"/>
          <ac:graphicFrameMkLst>
            <pc:docMk/>
            <pc:sldMk cId="3235253163" sldId="258"/>
            <ac:graphicFrameMk id="36" creationId="{C278ADDF-EE5A-4A25-E6E3-0CB7EA385AAB}"/>
          </ac:graphicFrameMkLst>
        </pc:graphicFrameChg>
        <pc:picChg chg="add del">
          <ac:chgData name="Jasmine Chen" userId="S::chen.jasm@northeastern.edu::31ff597d-a21a-4716-9e10-58f3c6ebf4b3" providerId="AD" clId="Web-{7A803F4B-E994-80E5-1E47-924C3C6FC5BF}" dt="2022-04-30T21:53:10.125" v="14"/>
          <ac:picMkLst>
            <pc:docMk/>
            <pc:sldMk cId="3235253163" sldId="258"/>
            <ac:picMk id="30" creationId="{4D74AE39-73A0-7783-2879-5C0372D94BC8}"/>
          </ac:picMkLst>
        </pc:picChg>
        <pc:cxnChg chg="add del">
          <ac:chgData name="Jasmine Chen" userId="S::chen.jasm@northeastern.edu::31ff597d-a21a-4716-9e10-58f3c6ebf4b3" providerId="AD" clId="Web-{7A803F4B-E994-80E5-1E47-924C3C6FC5BF}" dt="2022-04-30T21:53:10.125" v="14"/>
          <ac:cxnSpMkLst>
            <pc:docMk/>
            <pc:sldMk cId="3235253163" sldId="258"/>
            <ac:cxnSpMk id="31" creationId="{A7F400EE-A8A5-48AF-B4D6-291B52C6F0B0}"/>
          </ac:cxnSpMkLst>
        </pc:cxnChg>
      </pc:sldChg>
      <pc:sldChg chg="modSp">
        <pc:chgData name="Jasmine Chen" userId="S::chen.jasm@northeastern.edu::31ff597d-a21a-4716-9e10-58f3c6ebf4b3" providerId="AD" clId="Web-{7A803F4B-E994-80E5-1E47-924C3C6FC5BF}" dt="2022-05-01T00:26:44.301" v="1289" actId="20577"/>
        <pc:sldMkLst>
          <pc:docMk/>
          <pc:sldMk cId="1330100369" sldId="259"/>
        </pc:sldMkLst>
        <pc:graphicFrameChg chg="modGraphic">
          <ac:chgData name="Jasmine Chen" userId="S::chen.jasm@northeastern.edu::31ff597d-a21a-4716-9e10-58f3c6ebf4b3" providerId="AD" clId="Web-{7A803F4B-E994-80E5-1E47-924C3C6FC5BF}" dt="2022-05-01T00:26:44.301" v="1289" actId="20577"/>
          <ac:graphicFrameMkLst>
            <pc:docMk/>
            <pc:sldMk cId="1330100369" sldId="259"/>
            <ac:graphicFrameMk id="20" creationId="{EFA2F123-9740-9396-47DB-4125F91333AF}"/>
          </ac:graphicFrameMkLst>
        </pc:graphicFrameChg>
      </pc:sldChg>
      <pc:sldChg chg="addSp delSp modSp">
        <pc:chgData name="Jasmine Chen" userId="S::chen.jasm@northeastern.edu::31ff597d-a21a-4716-9e10-58f3c6ebf4b3" providerId="AD" clId="Web-{7A803F4B-E994-80E5-1E47-924C3C6FC5BF}" dt="2022-05-01T00:49:37.763" v="1419" actId="1076"/>
        <pc:sldMkLst>
          <pc:docMk/>
          <pc:sldMk cId="3040679244" sldId="261"/>
        </pc:sldMkLst>
        <pc:spChg chg="add del mod">
          <ac:chgData name="Jasmine Chen" userId="S::chen.jasm@northeastern.edu::31ff597d-a21a-4716-9e10-58f3c6ebf4b3" providerId="AD" clId="Web-{7A803F4B-E994-80E5-1E47-924C3C6FC5BF}" dt="2022-05-01T00:47:38.806" v="1409"/>
          <ac:spMkLst>
            <pc:docMk/>
            <pc:sldMk cId="3040679244" sldId="261"/>
            <ac:spMk id="5" creationId="{B6AF4E34-59C0-6551-D245-98EFEB6B57DF}"/>
          </ac:spMkLst>
        </pc:spChg>
        <pc:picChg chg="del">
          <ac:chgData name="Jasmine Chen" userId="S::chen.jasm@northeastern.edu::31ff597d-a21a-4716-9e10-58f3c6ebf4b3" providerId="AD" clId="Web-{7A803F4B-E994-80E5-1E47-924C3C6FC5BF}" dt="2022-05-01T00:47:28.228" v="1408"/>
          <ac:picMkLst>
            <pc:docMk/>
            <pc:sldMk cId="3040679244" sldId="261"/>
            <ac:picMk id="4" creationId="{DA372D2A-F3E9-C752-10A9-DEFAAEDE956A}"/>
          </ac:picMkLst>
        </pc:picChg>
        <pc:picChg chg="add mod ord">
          <ac:chgData name="Jasmine Chen" userId="S::chen.jasm@northeastern.edu::31ff597d-a21a-4716-9e10-58f3c6ebf4b3" providerId="AD" clId="Web-{7A803F4B-E994-80E5-1E47-924C3C6FC5BF}" dt="2022-05-01T00:49:37.763" v="1419" actId="1076"/>
          <ac:picMkLst>
            <pc:docMk/>
            <pc:sldMk cId="3040679244" sldId="261"/>
            <ac:picMk id="6" creationId="{63547A40-32F2-B6B9-034C-3E29CF205C4C}"/>
          </ac:picMkLst>
        </pc:picChg>
      </pc:sldChg>
      <pc:sldChg chg="addSp delSp modSp mod ord setBg">
        <pc:chgData name="Jasmine Chen" userId="S::chen.jasm@northeastern.edu::31ff597d-a21a-4716-9e10-58f3c6ebf4b3" providerId="AD" clId="Web-{7A803F4B-E994-80E5-1E47-924C3C6FC5BF}" dt="2022-05-01T00:41:50.265" v="1407"/>
        <pc:sldMkLst>
          <pc:docMk/>
          <pc:sldMk cId="414959460" sldId="262"/>
        </pc:sldMkLst>
        <pc:spChg chg="mod">
          <ac:chgData name="Jasmine Chen" userId="S::chen.jasm@northeastern.edu::31ff597d-a21a-4716-9e10-58f3c6ebf4b3" providerId="AD" clId="Web-{7A803F4B-E994-80E5-1E47-924C3C6FC5BF}" dt="2022-05-01T00:40:25.559" v="1362" actId="20577"/>
          <ac:spMkLst>
            <pc:docMk/>
            <pc:sldMk cId="414959460" sldId="262"/>
            <ac:spMk id="2" creationId="{811B5FBE-53D9-B62D-C276-BA26B671F272}"/>
          </ac:spMkLst>
        </pc:spChg>
        <pc:spChg chg="del mod">
          <ac:chgData name="Jasmine Chen" userId="S::chen.jasm@northeastern.edu::31ff597d-a21a-4716-9e10-58f3c6ebf4b3" providerId="AD" clId="Web-{7A803F4B-E994-80E5-1E47-924C3C6FC5BF}" dt="2022-04-30T22:32:47.791" v="354"/>
          <ac:spMkLst>
            <pc:docMk/>
            <pc:sldMk cId="414959460" sldId="262"/>
            <ac:spMk id="3" creationId="{28006CC8-7135-DA92-272D-598316139D17}"/>
          </ac:spMkLst>
        </pc:spChg>
        <pc:spChg chg="add">
          <ac:chgData name="Jasmine Chen" userId="S::chen.jasm@northeastern.edu::31ff597d-a21a-4716-9e10-58f3c6ebf4b3" providerId="AD" clId="Web-{7A803F4B-E994-80E5-1E47-924C3C6FC5BF}" dt="2022-04-30T22:32:47.791" v="354"/>
          <ac:spMkLst>
            <pc:docMk/>
            <pc:sldMk cId="414959460" sldId="262"/>
            <ac:spMk id="9" creationId="{2659FDB4-FCBE-4A89-B46D-43D4FA54464D}"/>
          </ac:spMkLst>
        </pc:spChg>
        <pc:spChg chg="add">
          <ac:chgData name="Jasmine Chen" userId="S::chen.jasm@northeastern.edu::31ff597d-a21a-4716-9e10-58f3c6ebf4b3" providerId="AD" clId="Web-{7A803F4B-E994-80E5-1E47-924C3C6FC5BF}" dt="2022-04-30T22:32:47.791" v="354"/>
          <ac:spMkLst>
            <pc:docMk/>
            <pc:sldMk cId="414959460" sldId="262"/>
            <ac:spMk id="13" creationId="{58BDB0EE-D238-415B-9ED8-62AA6AB2AAD1}"/>
          </ac:spMkLst>
        </pc:spChg>
        <pc:spChg chg="add">
          <ac:chgData name="Jasmine Chen" userId="S::chen.jasm@northeastern.edu::31ff597d-a21a-4716-9e10-58f3c6ebf4b3" providerId="AD" clId="Web-{7A803F4B-E994-80E5-1E47-924C3C6FC5BF}" dt="2022-04-30T22:32:47.791" v="354"/>
          <ac:spMkLst>
            <pc:docMk/>
            <pc:sldMk cId="414959460" sldId="262"/>
            <ac:spMk id="15" creationId="{C5B55FC3-961D-4325-82F1-DE92B0D04E03}"/>
          </ac:spMkLst>
        </pc:spChg>
        <pc:spChg chg="add">
          <ac:chgData name="Jasmine Chen" userId="S::chen.jasm@northeastern.edu::31ff597d-a21a-4716-9e10-58f3c6ebf4b3" providerId="AD" clId="Web-{7A803F4B-E994-80E5-1E47-924C3C6FC5BF}" dt="2022-04-30T22:32:47.791" v="354"/>
          <ac:spMkLst>
            <pc:docMk/>
            <pc:sldMk cId="414959460" sldId="262"/>
            <ac:spMk id="17" creationId="{4C8AB332-D09E-4F28-943C-DABDD4716A3C}"/>
          </ac:spMkLst>
        </pc:spChg>
        <pc:graphicFrameChg chg="add mod modGraphic">
          <ac:chgData name="Jasmine Chen" userId="S::chen.jasm@northeastern.edu::31ff597d-a21a-4716-9e10-58f3c6ebf4b3" providerId="AD" clId="Web-{7A803F4B-E994-80E5-1E47-924C3C6FC5BF}" dt="2022-05-01T00:41:47.405" v="1406"/>
          <ac:graphicFrameMkLst>
            <pc:docMk/>
            <pc:sldMk cId="414959460" sldId="262"/>
            <ac:graphicFrameMk id="5" creationId="{F34393E3-1A71-05A1-4524-8660A9B65AD8}"/>
          </ac:graphicFrameMkLst>
        </pc:graphicFrameChg>
        <pc:graphicFrameChg chg="add del modGraphic">
          <ac:chgData name="Jasmine Chen" userId="S::chen.jasm@northeastern.edu::31ff597d-a21a-4716-9e10-58f3c6ebf4b3" providerId="AD" clId="Web-{7A803F4B-E994-80E5-1E47-924C3C6FC5BF}" dt="2022-05-01T00:40:38.810" v="1365"/>
          <ac:graphicFrameMkLst>
            <pc:docMk/>
            <pc:sldMk cId="414959460" sldId="262"/>
            <ac:graphicFrameMk id="16" creationId="{3B24180A-589A-269F-F364-F20265E65EF9}"/>
          </ac:graphicFrameMkLst>
        </pc:graphicFrameChg>
        <pc:cxnChg chg="add">
          <ac:chgData name="Jasmine Chen" userId="S::chen.jasm@northeastern.edu::31ff597d-a21a-4716-9e10-58f3c6ebf4b3" providerId="AD" clId="Web-{7A803F4B-E994-80E5-1E47-924C3C6FC5BF}" dt="2022-04-30T22:32:47.791" v="354"/>
          <ac:cxnSpMkLst>
            <pc:docMk/>
            <pc:sldMk cId="414959460" sldId="262"/>
            <ac:cxnSpMk id="11" creationId="{C8F51B3F-8331-4E4A-AE96-D47B1006EEAD}"/>
          </ac:cxnSpMkLst>
        </pc:cxnChg>
      </pc:sldChg>
      <pc:sldChg chg="del">
        <pc:chgData name="Jasmine Chen" userId="S::chen.jasm@northeastern.edu::31ff597d-a21a-4716-9e10-58f3c6ebf4b3" providerId="AD" clId="Web-{7A803F4B-E994-80E5-1E47-924C3C6FC5BF}" dt="2022-04-30T21:52:32.702" v="10"/>
        <pc:sldMkLst>
          <pc:docMk/>
          <pc:sldMk cId="3837623990" sldId="263"/>
        </pc:sldMkLst>
      </pc:sldChg>
      <pc:sldChg chg="modSp ord">
        <pc:chgData name="Jasmine Chen" userId="S::chen.jasm@northeastern.edu::31ff597d-a21a-4716-9e10-58f3c6ebf4b3" providerId="AD" clId="Web-{7A803F4B-E994-80E5-1E47-924C3C6FC5BF}" dt="2022-04-30T21:52:29.968" v="9"/>
        <pc:sldMkLst>
          <pc:docMk/>
          <pc:sldMk cId="4183571637" sldId="264"/>
        </pc:sldMkLst>
        <pc:spChg chg="mod">
          <ac:chgData name="Jasmine Chen" userId="S::chen.jasm@northeastern.edu::31ff597d-a21a-4716-9e10-58f3c6ebf4b3" providerId="AD" clId="Web-{7A803F4B-E994-80E5-1E47-924C3C6FC5BF}" dt="2022-04-30T21:52:21.921" v="7" actId="20577"/>
          <ac:spMkLst>
            <pc:docMk/>
            <pc:sldMk cId="4183571637" sldId="264"/>
            <ac:spMk id="2" creationId="{0F2F4DFD-751F-E123-1542-4695A78CA764}"/>
          </ac:spMkLst>
        </pc:spChg>
      </pc:sldChg>
      <pc:sldChg chg="addSp delSp modSp add replId">
        <pc:chgData name="Jasmine Chen" userId="S::chen.jasm@northeastern.edu::31ff597d-a21a-4716-9e10-58f3c6ebf4b3" providerId="AD" clId="Web-{7A803F4B-E994-80E5-1E47-924C3C6FC5BF}" dt="2022-05-01T00:57:53.715" v="1438" actId="14100"/>
        <pc:sldMkLst>
          <pc:docMk/>
          <pc:sldMk cId="3002802270" sldId="265"/>
        </pc:sldMkLst>
        <pc:spChg chg="mod">
          <ac:chgData name="Jasmine Chen" userId="S::chen.jasm@northeastern.edu::31ff597d-a21a-4716-9e10-58f3c6ebf4b3" providerId="AD" clId="Web-{7A803F4B-E994-80E5-1E47-924C3C6FC5BF}" dt="2022-04-30T21:55:37.661" v="28" actId="20577"/>
          <ac:spMkLst>
            <pc:docMk/>
            <pc:sldMk cId="3002802270" sldId="265"/>
            <ac:spMk id="2" creationId="{51C8543C-F829-6DBA-C269-C5ED48D9963B}"/>
          </ac:spMkLst>
        </pc:spChg>
        <pc:spChg chg="add del mod">
          <ac:chgData name="Jasmine Chen" userId="S::chen.jasm@northeastern.edu::31ff597d-a21a-4716-9e10-58f3c6ebf4b3" providerId="AD" clId="Web-{7A803F4B-E994-80E5-1E47-924C3C6FC5BF}" dt="2022-05-01T00:57:08.010" v="1421"/>
          <ac:spMkLst>
            <pc:docMk/>
            <pc:sldMk cId="3002802270" sldId="265"/>
            <ac:spMk id="11" creationId="{0E90BE1C-9535-CF82-A658-E76B0FBEC58F}"/>
          </ac:spMkLst>
        </pc:spChg>
        <pc:graphicFrameChg chg="del">
          <ac:chgData name="Jasmine Chen" userId="S::chen.jasm@northeastern.edu::31ff597d-a21a-4716-9e10-58f3c6ebf4b3" providerId="AD" clId="Web-{7A803F4B-E994-80E5-1E47-924C3C6FC5BF}" dt="2022-04-30T21:55:41.911" v="29"/>
          <ac:graphicFrameMkLst>
            <pc:docMk/>
            <pc:sldMk cId="3002802270" sldId="265"/>
            <ac:graphicFrameMk id="5" creationId="{931F9F7A-4312-972F-4272-73B01C187091}"/>
          </ac:graphicFrameMkLst>
        </pc:graphicFrameChg>
        <pc:picChg chg="add mod ord">
          <ac:chgData name="Jasmine Chen" userId="S::chen.jasm@northeastern.edu::31ff597d-a21a-4716-9e10-58f3c6ebf4b3" providerId="AD" clId="Web-{7A803F4B-E994-80E5-1E47-924C3C6FC5BF}" dt="2022-05-01T00:57:21.667" v="1428" actId="1076"/>
          <ac:picMkLst>
            <pc:docMk/>
            <pc:sldMk cId="3002802270" sldId="265"/>
            <ac:picMk id="3" creationId="{D759FDC4-3C2E-C295-B5E3-E1977844FB62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57:53.715" v="1438" actId="14100"/>
          <ac:picMkLst>
            <pc:docMk/>
            <pc:sldMk cId="3002802270" sldId="265"/>
            <ac:picMk id="4" creationId="{38FBD0D1-104B-538D-258B-6EF190FF0C7B}"/>
          </ac:picMkLst>
        </pc:picChg>
        <pc:picChg chg="add del mod">
          <ac:chgData name="Jasmine Chen" userId="S::chen.jasm@northeastern.edu::31ff597d-a21a-4716-9e10-58f3c6ebf4b3" providerId="AD" clId="Web-{7A803F4B-E994-80E5-1E47-924C3C6FC5BF}" dt="2022-05-01T00:57:41.699" v="1434"/>
          <ac:picMkLst>
            <pc:docMk/>
            <pc:sldMk cId="3002802270" sldId="265"/>
            <ac:picMk id="5" creationId="{2977C0C7-3CE0-030C-0F67-A759164AD8CC}"/>
          </ac:picMkLst>
        </pc:picChg>
      </pc:sldChg>
      <pc:sldChg chg="addSp delSp modSp add replId">
        <pc:chgData name="Jasmine Chen" userId="S::chen.jasm@northeastern.edu::31ff597d-a21a-4716-9e10-58f3c6ebf4b3" providerId="AD" clId="Web-{7A803F4B-E994-80E5-1E47-924C3C6FC5BF}" dt="2022-05-01T00:59:19.436" v="1445" actId="1076"/>
        <pc:sldMkLst>
          <pc:docMk/>
          <pc:sldMk cId="1895865652" sldId="266"/>
        </pc:sldMkLst>
        <pc:spChg chg="mod">
          <ac:chgData name="Jasmine Chen" userId="S::chen.jasm@northeastern.edu::31ff597d-a21a-4716-9e10-58f3c6ebf4b3" providerId="AD" clId="Web-{7A803F4B-E994-80E5-1E47-924C3C6FC5BF}" dt="2022-04-30T21:56:05.381" v="38" actId="20577"/>
          <ac:spMkLst>
            <pc:docMk/>
            <pc:sldMk cId="1895865652" sldId="266"/>
            <ac:spMk id="2" creationId="{51C8543C-F829-6DBA-C269-C5ED48D9963B}"/>
          </ac:spMkLst>
        </pc:spChg>
        <pc:spChg chg="del mod">
          <ac:chgData name="Jasmine Chen" userId="S::chen.jasm@northeastern.edu::31ff597d-a21a-4716-9e10-58f3c6ebf4b3" providerId="AD" clId="Web-{7A803F4B-E994-80E5-1E47-924C3C6FC5BF}" dt="2022-05-01T00:59:01.561" v="1441"/>
          <ac:spMkLst>
            <pc:docMk/>
            <pc:sldMk cId="1895865652" sldId="266"/>
            <ac:spMk id="11" creationId="{0E90BE1C-9535-CF82-A658-E76B0FBEC58F}"/>
          </ac:spMkLst>
        </pc:spChg>
        <pc:picChg chg="add mod ord">
          <ac:chgData name="Jasmine Chen" userId="S::chen.jasm@northeastern.edu::31ff597d-a21a-4716-9e10-58f3c6ebf4b3" providerId="AD" clId="Web-{7A803F4B-E994-80E5-1E47-924C3C6FC5BF}" dt="2022-05-01T00:59:19.436" v="1445" actId="1076"/>
          <ac:picMkLst>
            <pc:docMk/>
            <pc:sldMk cId="1895865652" sldId="266"/>
            <ac:picMk id="3" creationId="{CAB6548B-6637-DCEB-9272-0C8F302A8B61}"/>
          </ac:picMkLst>
        </pc:picChg>
      </pc:sldChg>
      <pc:sldChg chg="addSp delSp modSp add del mod replId setBg">
        <pc:chgData name="Jasmine Chen" userId="S::chen.jasm@northeastern.edu::31ff597d-a21a-4716-9e10-58f3c6ebf4b3" providerId="AD" clId="Web-{7A803F4B-E994-80E5-1E47-924C3C6FC5BF}" dt="2022-04-30T22:39:57.052" v="392"/>
        <pc:sldMkLst>
          <pc:docMk/>
          <pc:sldMk cId="2369003498" sldId="267"/>
        </pc:sldMkLst>
        <pc:spChg chg="mod">
          <ac:chgData name="Jasmine Chen" userId="S::chen.jasm@northeastern.edu::31ff597d-a21a-4716-9e10-58f3c6ebf4b3" providerId="AD" clId="Web-{7A803F4B-E994-80E5-1E47-924C3C6FC5BF}" dt="2022-04-30T22:35:04.044" v="358"/>
          <ac:spMkLst>
            <pc:docMk/>
            <pc:sldMk cId="2369003498" sldId="267"/>
            <ac:spMk id="2" creationId="{811B5FBE-53D9-B62D-C276-BA26B671F272}"/>
          </ac:spMkLst>
        </pc:spChg>
        <pc:spChg chg="add del mod">
          <ac:chgData name="Jasmine Chen" userId="S::chen.jasm@northeastern.edu::31ff597d-a21a-4716-9e10-58f3c6ebf4b3" providerId="AD" clId="Web-{7A803F4B-E994-80E5-1E47-924C3C6FC5BF}" dt="2022-04-30T22:35:04.060" v="359"/>
          <ac:spMkLst>
            <pc:docMk/>
            <pc:sldMk cId="2369003498" sldId="267"/>
            <ac:spMk id="3" creationId="{28006CC8-7135-DA92-272D-598316139D17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2:35:04.044" v="358"/>
          <ac:spMkLst>
            <pc:docMk/>
            <pc:sldMk cId="2369003498" sldId="267"/>
            <ac:spMk id="9" creationId="{2E442304-DDBD-4F7B-8017-36BCC863FB40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2:35:04.044" v="358"/>
          <ac:spMkLst>
            <pc:docMk/>
            <pc:sldMk cId="2369003498" sldId="267"/>
            <ac:spMk id="11" creationId="{5E107275-3853-46FD-A241-DE4355A42675}"/>
          </ac:spMkLst>
        </pc:spChg>
        <pc:graphicFrameChg chg="add del">
          <ac:chgData name="Jasmine Chen" userId="S::chen.jasm@northeastern.edu::31ff597d-a21a-4716-9e10-58f3c6ebf4b3" providerId="AD" clId="Web-{7A803F4B-E994-80E5-1E47-924C3C6FC5BF}" dt="2022-04-30T22:35:04.044" v="358"/>
          <ac:graphicFrameMkLst>
            <pc:docMk/>
            <pc:sldMk cId="2369003498" sldId="267"/>
            <ac:graphicFrameMk id="5" creationId="{36D23DB8-F2A2-C422-BC54-DB60065B7EC9}"/>
          </ac:graphicFrameMkLst>
        </pc:graphicFrameChg>
        <pc:graphicFrameChg chg="add">
          <ac:chgData name="Jasmine Chen" userId="S::chen.jasm@northeastern.edu::31ff597d-a21a-4716-9e10-58f3c6ebf4b3" providerId="AD" clId="Web-{7A803F4B-E994-80E5-1E47-924C3C6FC5BF}" dt="2022-04-30T22:35:04.060" v="359"/>
          <ac:graphicFrameMkLst>
            <pc:docMk/>
            <pc:sldMk cId="2369003498" sldId="267"/>
            <ac:graphicFrameMk id="13" creationId="{CF17832E-391D-0BC0-5939-9DB7A362EF3A}"/>
          </ac:graphicFrameMkLst>
        </pc:graphicFrameChg>
      </pc:sldChg>
      <pc:sldChg chg="new del">
        <pc:chgData name="Jasmine Chen" userId="S::chen.jasm@northeastern.edu::31ff597d-a21a-4716-9e10-58f3c6ebf4b3" providerId="AD" clId="Web-{7A803F4B-E994-80E5-1E47-924C3C6FC5BF}" dt="2022-04-30T22:21:03.786" v="92"/>
        <pc:sldMkLst>
          <pc:docMk/>
          <pc:sldMk cId="220558593" sldId="268"/>
        </pc:sldMkLst>
      </pc:sldChg>
      <pc:sldChg chg="addSp delSp modSp new mod setBg">
        <pc:chgData name="Jasmine Chen" userId="S::chen.jasm@northeastern.edu::31ff597d-a21a-4716-9e10-58f3c6ebf4b3" providerId="AD" clId="Web-{7A803F4B-E994-80E5-1E47-924C3C6FC5BF}" dt="2022-04-30T22:31:58.164" v="351"/>
        <pc:sldMkLst>
          <pc:docMk/>
          <pc:sldMk cId="2610781439" sldId="268"/>
        </pc:sldMkLst>
        <pc:spChg chg="mod">
          <ac:chgData name="Jasmine Chen" userId="S::chen.jasm@northeastern.edu::31ff597d-a21a-4716-9e10-58f3c6ebf4b3" providerId="AD" clId="Web-{7A803F4B-E994-80E5-1E47-924C3C6FC5BF}" dt="2022-04-30T22:31:27.335" v="350"/>
          <ac:spMkLst>
            <pc:docMk/>
            <pc:sldMk cId="2610781439" sldId="268"/>
            <ac:spMk id="2" creationId="{B9477992-B1AB-2026-2F73-ADDB865789CE}"/>
          </ac:spMkLst>
        </pc:spChg>
        <pc:spChg chg="del mod">
          <ac:chgData name="Jasmine Chen" userId="S::chen.jasm@northeastern.edu::31ff597d-a21a-4716-9e10-58f3c6ebf4b3" providerId="AD" clId="Web-{7A803F4B-E994-80E5-1E47-924C3C6FC5BF}" dt="2022-04-30T22:31:58.164" v="351"/>
          <ac:spMkLst>
            <pc:docMk/>
            <pc:sldMk cId="2610781439" sldId="268"/>
            <ac:spMk id="3" creationId="{D1132A39-2EDB-568F-4AB8-EB7ACFEA7B67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2:31:27.335" v="350"/>
          <ac:spMkLst>
            <pc:docMk/>
            <pc:sldMk cId="2610781439" sldId="268"/>
            <ac:spMk id="8" creationId="{F12E7CC5-C78B-4EBD-9565-3FA00FAA6CF2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2:31:27.335" v="350"/>
          <ac:spMkLst>
            <pc:docMk/>
            <pc:sldMk cId="2610781439" sldId="268"/>
            <ac:spMk id="10" creationId="{3A4529A5-F675-429F-8044-01372BB13422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2:31:27.335" v="350"/>
          <ac:spMkLst>
            <pc:docMk/>
            <pc:sldMk cId="2610781439" sldId="268"/>
            <ac:spMk id="12" creationId="{32C5B66D-E390-4A14-AB60-69626CBF294E}"/>
          </ac:spMkLst>
        </pc:spChg>
        <pc:spChg chg="add del">
          <ac:chgData name="Jasmine Chen" userId="S::chen.jasm@northeastern.edu::31ff597d-a21a-4716-9e10-58f3c6ebf4b3" providerId="AD" clId="Web-{7A803F4B-E994-80E5-1E47-924C3C6FC5BF}" dt="2022-04-30T22:31:27.335" v="350"/>
          <ac:spMkLst>
            <pc:docMk/>
            <pc:sldMk cId="2610781439" sldId="268"/>
            <ac:spMk id="14" creationId="{646273DA-F933-4D17-A5FE-B1EF87FD7A20}"/>
          </ac:spMkLst>
        </pc:spChg>
        <pc:spChg chg="add">
          <ac:chgData name="Jasmine Chen" userId="S::chen.jasm@northeastern.edu::31ff597d-a21a-4716-9e10-58f3c6ebf4b3" providerId="AD" clId="Web-{7A803F4B-E994-80E5-1E47-924C3C6FC5BF}" dt="2022-04-30T22:31:27.335" v="350"/>
          <ac:spMkLst>
            <pc:docMk/>
            <pc:sldMk cId="2610781439" sldId="268"/>
            <ac:spMk id="19" creationId="{4522B21E-B2B9-4C72-9A71-C87EFD137480}"/>
          </ac:spMkLst>
        </pc:spChg>
        <pc:spChg chg="add">
          <ac:chgData name="Jasmine Chen" userId="S::chen.jasm@northeastern.edu::31ff597d-a21a-4716-9e10-58f3c6ebf4b3" providerId="AD" clId="Web-{7A803F4B-E994-80E5-1E47-924C3C6FC5BF}" dt="2022-04-30T22:31:27.335" v="350"/>
          <ac:spMkLst>
            <pc:docMk/>
            <pc:sldMk cId="2610781439" sldId="268"/>
            <ac:spMk id="21" creationId="{5EB7D2A2-F448-44D4-938C-DC84CBCB3B1E}"/>
          </ac:spMkLst>
        </pc:spChg>
        <pc:spChg chg="add">
          <ac:chgData name="Jasmine Chen" userId="S::chen.jasm@northeastern.edu::31ff597d-a21a-4716-9e10-58f3c6ebf4b3" providerId="AD" clId="Web-{7A803F4B-E994-80E5-1E47-924C3C6FC5BF}" dt="2022-04-30T22:31:27.335" v="350"/>
          <ac:spMkLst>
            <pc:docMk/>
            <pc:sldMk cId="2610781439" sldId="268"/>
            <ac:spMk id="23" creationId="{871AEA07-1E14-44B4-8E55-64EF049CD66F}"/>
          </ac:spMkLst>
        </pc:spChg>
        <pc:cxnChg chg="add">
          <ac:chgData name="Jasmine Chen" userId="S::chen.jasm@northeastern.edu::31ff597d-a21a-4716-9e10-58f3c6ebf4b3" providerId="AD" clId="Web-{7A803F4B-E994-80E5-1E47-924C3C6FC5BF}" dt="2022-04-30T22:31:27.335" v="350"/>
          <ac:cxnSpMkLst>
            <pc:docMk/>
            <pc:sldMk cId="2610781439" sldId="268"/>
            <ac:cxnSpMk id="25" creationId="{F7C8EA93-3210-4C62-99E9-153C275E3A87}"/>
          </ac:cxnSpMkLst>
        </pc:cxnChg>
      </pc:sldChg>
      <pc:sldChg chg="add del replId">
        <pc:chgData name="Jasmine Chen" userId="S::chen.jasm@northeastern.edu::31ff597d-a21a-4716-9e10-58f3c6ebf4b3" providerId="AD" clId="Web-{7A803F4B-E994-80E5-1E47-924C3C6FC5BF}" dt="2022-04-30T22:20:34.410" v="90"/>
        <pc:sldMkLst>
          <pc:docMk/>
          <pc:sldMk cId="3485691212" sldId="268"/>
        </pc:sldMkLst>
      </pc:sldChg>
      <pc:sldChg chg="modSp new del">
        <pc:chgData name="Jasmine Chen" userId="S::chen.jasm@northeastern.edu::31ff597d-a21a-4716-9e10-58f3c6ebf4b3" providerId="AD" clId="Web-{7A803F4B-E994-80E5-1E47-924C3C6FC5BF}" dt="2022-04-30T22:44:46.950" v="457"/>
        <pc:sldMkLst>
          <pc:docMk/>
          <pc:sldMk cId="4147386357" sldId="269"/>
        </pc:sldMkLst>
        <pc:spChg chg="mod">
          <ac:chgData name="Jasmine Chen" userId="S::chen.jasm@northeastern.edu::31ff597d-a21a-4716-9e10-58f3c6ebf4b3" providerId="AD" clId="Web-{7A803F4B-E994-80E5-1E47-924C3C6FC5BF}" dt="2022-04-30T22:24:58.027" v="220" actId="20577"/>
          <ac:spMkLst>
            <pc:docMk/>
            <pc:sldMk cId="4147386357" sldId="269"/>
            <ac:spMk id="2" creationId="{86CA2BE0-5C97-4CBA-DB88-9319014A566F}"/>
          </ac:spMkLst>
        </pc:spChg>
        <pc:spChg chg="mod">
          <ac:chgData name="Jasmine Chen" userId="S::chen.jasm@northeastern.edu::31ff597d-a21a-4716-9e10-58f3c6ebf4b3" providerId="AD" clId="Web-{7A803F4B-E994-80E5-1E47-924C3C6FC5BF}" dt="2022-04-30T22:27:12" v="294" actId="20577"/>
          <ac:spMkLst>
            <pc:docMk/>
            <pc:sldMk cId="4147386357" sldId="269"/>
            <ac:spMk id="3" creationId="{CDE9FFCA-CDB0-9A9A-5378-B031DD359F00}"/>
          </ac:spMkLst>
        </pc:spChg>
      </pc:sldChg>
      <pc:sldChg chg="addSp delSp modSp new mod setBg">
        <pc:chgData name="Jasmine Chen" userId="S::chen.jasm@northeastern.edu::31ff597d-a21a-4716-9e10-58f3c6ebf4b3" providerId="AD" clId="Web-{7A803F4B-E994-80E5-1E47-924C3C6FC5BF}" dt="2022-04-30T22:45:43.686" v="465" actId="20577"/>
        <pc:sldMkLst>
          <pc:docMk/>
          <pc:sldMk cId="31266900" sldId="270"/>
        </pc:sldMkLst>
        <pc:spChg chg="mod">
          <ac:chgData name="Jasmine Chen" userId="S::chen.jasm@northeastern.edu::31ff597d-a21a-4716-9e10-58f3c6ebf4b3" providerId="AD" clId="Web-{7A803F4B-E994-80E5-1E47-924C3C6FC5BF}" dt="2022-04-30T22:44:35.466" v="456"/>
          <ac:spMkLst>
            <pc:docMk/>
            <pc:sldMk cId="31266900" sldId="270"/>
            <ac:spMk id="2" creationId="{0BCCAFFB-7C8A-8C3F-8B1C-A4D67B99FB97}"/>
          </ac:spMkLst>
        </pc:spChg>
        <pc:spChg chg="del mod">
          <ac:chgData name="Jasmine Chen" userId="S::chen.jasm@northeastern.edu::31ff597d-a21a-4716-9e10-58f3c6ebf4b3" providerId="AD" clId="Web-{7A803F4B-E994-80E5-1E47-924C3C6FC5BF}" dt="2022-04-30T22:44:35.466" v="456"/>
          <ac:spMkLst>
            <pc:docMk/>
            <pc:sldMk cId="31266900" sldId="270"/>
            <ac:spMk id="3" creationId="{CDBEAF75-E141-E9A3-7A40-BC0F5D8591F8}"/>
          </ac:spMkLst>
        </pc:spChg>
        <pc:spChg chg="add">
          <ac:chgData name="Jasmine Chen" userId="S::chen.jasm@northeastern.edu::31ff597d-a21a-4716-9e10-58f3c6ebf4b3" providerId="AD" clId="Web-{7A803F4B-E994-80E5-1E47-924C3C6FC5BF}" dt="2022-04-30T22:44:35.466" v="456"/>
          <ac:spMkLst>
            <pc:docMk/>
            <pc:sldMk cId="31266900" sldId="270"/>
            <ac:spMk id="9" creationId="{2659FDB4-FCBE-4A89-B46D-43D4FA54464D}"/>
          </ac:spMkLst>
        </pc:spChg>
        <pc:spChg chg="add">
          <ac:chgData name="Jasmine Chen" userId="S::chen.jasm@northeastern.edu::31ff597d-a21a-4716-9e10-58f3c6ebf4b3" providerId="AD" clId="Web-{7A803F4B-E994-80E5-1E47-924C3C6FC5BF}" dt="2022-04-30T22:44:35.466" v="456"/>
          <ac:spMkLst>
            <pc:docMk/>
            <pc:sldMk cId="31266900" sldId="270"/>
            <ac:spMk id="13" creationId="{58BDB0EE-D238-415B-9ED8-62AA6AB2AAD1}"/>
          </ac:spMkLst>
        </pc:spChg>
        <pc:spChg chg="add">
          <ac:chgData name="Jasmine Chen" userId="S::chen.jasm@northeastern.edu::31ff597d-a21a-4716-9e10-58f3c6ebf4b3" providerId="AD" clId="Web-{7A803F4B-E994-80E5-1E47-924C3C6FC5BF}" dt="2022-04-30T22:44:35.466" v="456"/>
          <ac:spMkLst>
            <pc:docMk/>
            <pc:sldMk cId="31266900" sldId="270"/>
            <ac:spMk id="15" creationId="{C5B55FC3-961D-4325-82F1-DE92B0D04E03}"/>
          </ac:spMkLst>
        </pc:spChg>
        <pc:spChg chg="add">
          <ac:chgData name="Jasmine Chen" userId="S::chen.jasm@northeastern.edu::31ff597d-a21a-4716-9e10-58f3c6ebf4b3" providerId="AD" clId="Web-{7A803F4B-E994-80E5-1E47-924C3C6FC5BF}" dt="2022-04-30T22:44:35.466" v="456"/>
          <ac:spMkLst>
            <pc:docMk/>
            <pc:sldMk cId="31266900" sldId="270"/>
            <ac:spMk id="17" creationId="{4C8AB332-D09E-4F28-943C-DABDD4716A3C}"/>
          </ac:spMkLst>
        </pc:spChg>
        <pc:graphicFrameChg chg="add modGraphic">
          <ac:chgData name="Jasmine Chen" userId="S::chen.jasm@northeastern.edu::31ff597d-a21a-4716-9e10-58f3c6ebf4b3" providerId="AD" clId="Web-{7A803F4B-E994-80E5-1E47-924C3C6FC5BF}" dt="2022-04-30T22:45:43.686" v="465" actId="20577"/>
          <ac:graphicFrameMkLst>
            <pc:docMk/>
            <pc:sldMk cId="31266900" sldId="270"/>
            <ac:graphicFrameMk id="5" creationId="{D4ABC13F-71D7-302E-D148-5884FECF4C25}"/>
          </ac:graphicFrameMkLst>
        </pc:graphicFrameChg>
        <pc:cxnChg chg="add">
          <ac:chgData name="Jasmine Chen" userId="S::chen.jasm@northeastern.edu::31ff597d-a21a-4716-9e10-58f3c6ebf4b3" providerId="AD" clId="Web-{7A803F4B-E994-80E5-1E47-924C3C6FC5BF}" dt="2022-04-30T22:44:35.466" v="456"/>
          <ac:cxnSpMkLst>
            <pc:docMk/>
            <pc:sldMk cId="31266900" sldId="270"/>
            <ac:cxnSpMk id="11" creationId="{C8F51B3F-8331-4E4A-AE96-D47B1006EEAD}"/>
          </ac:cxnSpMkLst>
        </pc:cxnChg>
      </pc:sldChg>
      <pc:sldChg chg="addSp delSp modSp add replId">
        <pc:chgData name="Jasmine Chen" userId="S::chen.jasm@northeastern.edu::31ff597d-a21a-4716-9e10-58f3c6ebf4b3" providerId="AD" clId="Web-{7A803F4B-E994-80E5-1E47-924C3C6FC5BF}" dt="2022-05-01T00:40:01.824" v="1355" actId="1076"/>
        <pc:sldMkLst>
          <pc:docMk/>
          <pc:sldMk cId="2478328330" sldId="271"/>
        </pc:sldMkLst>
        <pc:spChg chg="mod">
          <ac:chgData name="Jasmine Chen" userId="S::chen.jasm@northeastern.edu::31ff597d-a21a-4716-9e10-58f3c6ebf4b3" providerId="AD" clId="Web-{7A803F4B-E994-80E5-1E47-924C3C6FC5BF}" dt="2022-05-01T00:35:09.503" v="1314"/>
          <ac:spMkLst>
            <pc:docMk/>
            <pc:sldMk cId="2478328330" sldId="271"/>
            <ac:spMk id="2" creationId="{811B5FBE-53D9-B62D-C276-BA26B671F272}"/>
          </ac:spMkLst>
        </pc:spChg>
        <pc:spChg chg="add del">
          <ac:chgData name="Jasmine Chen" userId="S::chen.jasm@northeastern.edu::31ff597d-a21a-4716-9e10-58f3c6ebf4b3" providerId="AD" clId="Web-{7A803F4B-E994-80E5-1E47-924C3C6FC5BF}" dt="2022-05-01T00:35:09.503" v="1314"/>
          <ac:spMkLst>
            <pc:docMk/>
            <pc:sldMk cId="2478328330" sldId="271"/>
            <ac:spMk id="9" creationId="{2659FDB4-FCBE-4A89-B46D-43D4FA54464D}"/>
          </ac:spMkLst>
        </pc:spChg>
        <pc:spChg chg="add del">
          <ac:chgData name="Jasmine Chen" userId="S::chen.jasm@northeastern.edu::31ff597d-a21a-4716-9e10-58f3c6ebf4b3" providerId="AD" clId="Web-{7A803F4B-E994-80E5-1E47-924C3C6FC5BF}" dt="2022-05-01T00:35:09.503" v="1314"/>
          <ac:spMkLst>
            <pc:docMk/>
            <pc:sldMk cId="2478328330" sldId="271"/>
            <ac:spMk id="13" creationId="{58BDB0EE-D238-415B-9ED8-62AA6AB2AAD1}"/>
          </ac:spMkLst>
        </pc:spChg>
        <pc:spChg chg="add del">
          <ac:chgData name="Jasmine Chen" userId="S::chen.jasm@northeastern.edu::31ff597d-a21a-4716-9e10-58f3c6ebf4b3" providerId="AD" clId="Web-{7A803F4B-E994-80E5-1E47-924C3C6FC5BF}" dt="2022-05-01T00:35:09.503" v="1314"/>
          <ac:spMkLst>
            <pc:docMk/>
            <pc:sldMk cId="2478328330" sldId="271"/>
            <ac:spMk id="15" creationId="{C5B55FC3-961D-4325-82F1-DE92B0D04E03}"/>
          </ac:spMkLst>
        </pc:spChg>
        <pc:spChg chg="add del">
          <ac:chgData name="Jasmine Chen" userId="S::chen.jasm@northeastern.edu::31ff597d-a21a-4716-9e10-58f3c6ebf4b3" providerId="AD" clId="Web-{7A803F4B-E994-80E5-1E47-924C3C6FC5BF}" dt="2022-05-01T00:35:09.503" v="1314"/>
          <ac:spMkLst>
            <pc:docMk/>
            <pc:sldMk cId="2478328330" sldId="271"/>
            <ac:spMk id="17" creationId="{4C8AB332-D09E-4F28-943C-DABDD4716A3C}"/>
          </ac:spMkLst>
        </pc:spChg>
        <pc:spChg chg="add del">
          <ac:chgData name="Jasmine Chen" userId="S::chen.jasm@northeastern.edu::31ff597d-a21a-4716-9e10-58f3c6ebf4b3" providerId="AD" clId="Web-{7A803F4B-E994-80E5-1E47-924C3C6FC5BF}" dt="2022-05-01T00:35:09.503" v="1314"/>
          <ac:spMkLst>
            <pc:docMk/>
            <pc:sldMk cId="2478328330" sldId="271"/>
            <ac:spMk id="22" creationId="{665DBBEF-238B-476B-96AB-8AAC3224ECEA}"/>
          </ac:spMkLst>
        </pc:spChg>
        <pc:spChg chg="add del">
          <ac:chgData name="Jasmine Chen" userId="S::chen.jasm@northeastern.edu::31ff597d-a21a-4716-9e10-58f3c6ebf4b3" providerId="AD" clId="Web-{7A803F4B-E994-80E5-1E47-924C3C6FC5BF}" dt="2022-05-01T00:35:09.503" v="1314"/>
          <ac:spMkLst>
            <pc:docMk/>
            <pc:sldMk cId="2478328330" sldId="271"/>
            <ac:spMk id="24" creationId="{3FCFB1DE-0B7E-48CC-BA90-B2AB0889F9D6}"/>
          </ac:spMkLst>
        </pc:spChg>
        <pc:spChg chg="add del mod">
          <ac:chgData name="Jasmine Chen" userId="S::chen.jasm@northeastern.edu::31ff597d-a21a-4716-9e10-58f3c6ebf4b3" providerId="AD" clId="Web-{7A803F4B-E994-80E5-1E47-924C3C6FC5BF}" dt="2022-05-01T00:39:54.636" v="1353"/>
          <ac:spMkLst>
            <pc:docMk/>
            <pc:sldMk cId="2478328330" sldId="271"/>
            <ac:spMk id="557" creationId="{96A67880-47A3-610A-4BBD-BAFE712A640D}"/>
          </ac:spMkLst>
        </pc:spChg>
        <pc:graphicFrameChg chg="mod modGraphic">
          <ac:chgData name="Jasmine Chen" userId="S::chen.jasm@northeastern.edu::31ff597d-a21a-4716-9e10-58f3c6ebf4b3" providerId="AD" clId="Web-{7A803F4B-E994-80E5-1E47-924C3C6FC5BF}" dt="2022-05-01T00:37:16.241" v="1345" actId="20577"/>
          <ac:graphicFrameMkLst>
            <pc:docMk/>
            <pc:sldMk cId="2478328330" sldId="271"/>
            <ac:graphicFrameMk id="5" creationId="{F34393E3-1A71-05A1-4524-8660A9B65AD8}"/>
          </ac:graphicFrameMkLst>
        </pc:graphicFrameChg>
        <pc:graphicFrameChg chg="del mod modGraphic">
          <ac:chgData name="Jasmine Chen" userId="S::chen.jasm@northeastern.edu::31ff597d-a21a-4716-9e10-58f3c6ebf4b3" providerId="AD" clId="Web-{7A803F4B-E994-80E5-1E47-924C3C6FC5BF}" dt="2022-04-30T22:37:34.017" v="374"/>
          <ac:graphicFrameMkLst>
            <pc:docMk/>
            <pc:sldMk cId="2478328330" sldId="271"/>
            <ac:graphicFrameMk id="16" creationId="{3B24180A-589A-269F-F364-F20265E65EF9}"/>
          </ac:graphicFrameMkLst>
        </pc:graphicFrameChg>
        <pc:picChg chg="add mod">
          <ac:chgData name="Jasmine Chen" userId="S::chen.jasm@northeastern.edu::31ff597d-a21a-4716-9e10-58f3c6ebf4b3" providerId="AD" clId="Web-{7A803F4B-E994-80E5-1E47-924C3C6FC5BF}" dt="2022-05-01T00:40:01.824" v="1355" actId="1076"/>
          <ac:picMkLst>
            <pc:docMk/>
            <pc:sldMk cId="2478328330" sldId="271"/>
            <ac:picMk id="558" creationId="{6E7D4087-45B2-752E-BD2D-A8029F0946D4}"/>
          </ac:picMkLst>
        </pc:picChg>
        <pc:cxnChg chg="add del">
          <ac:chgData name="Jasmine Chen" userId="S::chen.jasm@northeastern.edu::31ff597d-a21a-4716-9e10-58f3c6ebf4b3" providerId="AD" clId="Web-{7A803F4B-E994-80E5-1E47-924C3C6FC5BF}" dt="2022-05-01T00:35:09.503" v="1314"/>
          <ac:cxnSpMkLst>
            <pc:docMk/>
            <pc:sldMk cId="2478328330" sldId="271"/>
            <ac:cxnSpMk id="11" creationId="{C8F51B3F-8331-4E4A-AE96-D47B1006EEAD}"/>
          </ac:cxnSpMkLst>
        </pc:cxnChg>
      </pc:sldChg>
      <pc:sldChg chg="modSp add replId">
        <pc:chgData name="Jasmine Chen" userId="S::chen.jasm@northeastern.edu::31ff597d-a21a-4716-9e10-58f3c6ebf4b3" providerId="AD" clId="Web-{7A803F4B-E994-80E5-1E47-924C3C6FC5BF}" dt="2022-04-30T22:46:02.234" v="470" actId="20577"/>
        <pc:sldMkLst>
          <pc:docMk/>
          <pc:sldMk cId="701271428" sldId="272"/>
        </pc:sldMkLst>
        <pc:spChg chg="mod">
          <ac:chgData name="Jasmine Chen" userId="S::chen.jasm@northeastern.edu::31ff597d-a21a-4716-9e10-58f3c6ebf4b3" providerId="AD" clId="Web-{7A803F4B-E994-80E5-1E47-924C3C6FC5BF}" dt="2022-04-30T22:40:15.381" v="396" actId="20577"/>
          <ac:spMkLst>
            <pc:docMk/>
            <pc:sldMk cId="701271428" sldId="272"/>
            <ac:spMk id="2" creationId="{811B5FBE-53D9-B62D-C276-BA26B671F272}"/>
          </ac:spMkLst>
        </pc:spChg>
        <pc:graphicFrameChg chg="mod modGraphic">
          <ac:chgData name="Jasmine Chen" userId="S::chen.jasm@northeastern.edu::31ff597d-a21a-4716-9e10-58f3c6ebf4b3" providerId="AD" clId="Web-{7A803F4B-E994-80E5-1E47-924C3C6FC5BF}" dt="2022-04-30T22:46:02.234" v="470" actId="20577"/>
          <ac:graphicFrameMkLst>
            <pc:docMk/>
            <pc:sldMk cId="701271428" sldId="272"/>
            <ac:graphicFrameMk id="5" creationId="{F34393E3-1A71-05A1-4524-8660A9B65AD8}"/>
          </ac:graphicFrameMkLst>
        </pc:graphicFrameChg>
      </pc:sldChg>
      <pc:sldChg chg="modSp add replId">
        <pc:chgData name="Jasmine Chen" userId="S::chen.jasm@northeastern.edu::31ff597d-a21a-4716-9e10-58f3c6ebf4b3" providerId="AD" clId="Web-{7A803F4B-E994-80E5-1E47-924C3C6FC5BF}" dt="2022-04-30T23:35:00.742" v="485" actId="20577"/>
        <pc:sldMkLst>
          <pc:docMk/>
          <pc:sldMk cId="3231823905" sldId="273"/>
        </pc:sldMkLst>
        <pc:spChg chg="mod">
          <ac:chgData name="Jasmine Chen" userId="S::chen.jasm@northeastern.edu::31ff597d-a21a-4716-9e10-58f3c6ebf4b3" providerId="AD" clId="Web-{7A803F4B-E994-80E5-1E47-924C3C6FC5BF}" dt="2022-04-30T23:35:00.742" v="485" actId="20577"/>
          <ac:spMkLst>
            <pc:docMk/>
            <pc:sldMk cId="3231823905" sldId="273"/>
            <ac:spMk id="2" creationId="{B9477992-B1AB-2026-2F73-ADDB865789CE}"/>
          </ac:spMkLst>
        </pc:spChg>
      </pc:sldChg>
      <pc:sldChg chg="modSp add del replId">
        <pc:chgData name="Jasmine Chen" userId="S::chen.jasm@northeastern.edu::31ff597d-a21a-4716-9e10-58f3c6ebf4b3" providerId="AD" clId="Web-{7A803F4B-E994-80E5-1E47-924C3C6FC5BF}" dt="2022-04-30T22:45:54.030" v="468"/>
        <pc:sldMkLst>
          <pc:docMk/>
          <pc:sldMk cId="4057764224" sldId="273"/>
        </pc:sldMkLst>
        <pc:graphicFrameChg chg="modGraphic">
          <ac:chgData name="Jasmine Chen" userId="S::chen.jasm@northeastern.edu::31ff597d-a21a-4716-9e10-58f3c6ebf4b3" providerId="AD" clId="Web-{7A803F4B-E994-80E5-1E47-924C3C6FC5BF}" dt="2022-04-30T22:45:36.514" v="462" actId="20577"/>
          <ac:graphicFrameMkLst>
            <pc:docMk/>
            <pc:sldMk cId="4057764224" sldId="273"/>
            <ac:graphicFrameMk id="5" creationId="{F34393E3-1A71-05A1-4524-8660A9B65AD8}"/>
          </ac:graphicFrameMkLst>
        </pc:graphicFrameChg>
      </pc:sldChg>
      <pc:sldChg chg="new del">
        <pc:chgData name="Jasmine Chen" userId="S::chen.jasm@northeastern.edu::31ff597d-a21a-4716-9e10-58f3c6ebf4b3" providerId="AD" clId="Web-{7A803F4B-E994-80E5-1E47-924C3C6FC5BF}" dt="2022-04-30T23:35:15.883" v="488"/>
        <pc:sldMkLst>
          <pc:docMk/>
          <pc:sldMk cId="1509294256" sldId="274"/>
        </pc:sldMkLst>
      </pc:sldChg>
      <pc:sldChg chg="addSp delSp modSp new">
        <pc:chgData name="Jasmine Chen" userId="S::chen.jasm@northeastern.edu::31ff597d-a21a-4716-9e10-58f3c6ebf4b3" providerId="AD" clId="Web-{7A803F4B-E994-80E5-1E47-924C3C6FC5BF}" dt="2022-05-01T00:00:31.822" v="768" actId="1076"/>
        <pc:sldMkLst>
          <pc:docMk/>
          <pc:sldMk cId="1976343994" sldId="274"/>
        </pc:sldMkLst>
        <pc:spChg chg="mod">
          <ac:chgData name="Jasmine Chen" userId="S::chen.jasm@northeastern.edu::31ff597d-a21a-4716-9e10-58f3c6ebf4b3" providerId="AD" clId="Web-{7A803F4B-E994-80E5-1E47-924C3C6FC5BF}" dt="2022-04-30T23:37:02.839" v="500" actId="20577"/>
          <ac:spMkLst>
            <pc:docMk/>
            <pc:sldMk cId="1976343994" sldId="274"/>
            <ac:spMk id="2" creationId="{8D7359B7-B333-257E-31FB-412102EC1E46}"/>
          </ac:spMkLst>
        </pc:spChg>
        <pc:spChg chg="add del mod">
          <ac:chgData name="Jasmine Chen" userId="S::chen.jasm@northeastern.edu::31ff597d-a21a-4716-9e10-58f3c6ebf4b3" providerId="AD" clId="Web-{7A803F4B-E994-80E5-1E47-924C3C6FC5BF}" dt="2022-04-30T23:55:20.297" v="679" actId="1076"/>
          <ac:spMkLst>
            <pc:docMk/>
            <pc:sldMk cId="1976343994" sldId="274"/>
            <ac:spMk id="7" creationId="{0A68688E-033F-5243-10DD-83CA41A433AF}"/>
          </ac:spMkLst>
        </pc:spChg>
        <pc:spChg chg="add mod">
          <ac:chgData name="Jasmine Chen" userId="S::chen.jasm@northeastern.edu::31ff597d-a21a-4716-9e10-58f3c6ebf4b3" providerId="AD" clId="Web-{7A803F4B-E994-80E5-1E47-924C3C6FC5BF}" dt="2022-04-30T23:55:20.313" v="680" actId="1076"/>
          <ac:spMkLst>
            <pc:docMk/>
            <pc:sldMk cId="1976343994" sldId="274"/>
            <ac:spMk id="9" creationId="{BA91A8DA-EB4D-5AE3-731F-AF51A720C116}"/>
          </ac:spMkLst>
        </pc:spChg>
        <pc:spChg chg="add mod">
          <ac:chgData name="Jasmine Chen" userId="S::chen.jasm@northeastern.edu::31ff597d-a21a-4716-9e10-58f3c6ebf4b3" providerId="AD" clId="Web-{7A803F4B-E994-80E5-1E47-924C3C6FC5BF}" dt="2022-04-30T23:55:20.313" v="681" actId="1076"/>
          <ac:spMkLst>
            <pc:docMk/>
            <pc:sldMk cId="1976343994" sldId="274"/>
            <ac:spMk id="10" creationId="{5F0DF276-58BF-FBF1-EAD9-7CA43B06C8EE}"/>
          </ac:spMkLst>
        </pc:spChg>
        <pc:spChg chg="add mod">
          <ac:chgData name="Jasmine Chen" userId="S::chen.jasm@northeastern.edu::31ff597d-a21a-4716-9e10-58f3c6ebf4b3" providerId="AD" clId="Web-{7A803F4B-E994-80E5-1E47-924C3C6FC5BF}" dt="2022-04-30T23:55:20.328" v="683" actId="1076"/>
          <ac:spMkLst>
            <pc:docMk/>
            <pc:sldMk cId="1976343994" sldId="274"/>
            <ac:spMk id="12" creationId="{8863083C-83CD-DB12-BD5C-B4E8EF8A9416}"/>
          </ac:spMkLst>
        </pc:spChg>
        <pc:spChg chg="add del mod">
          <ac:chgData name="Jasmine Chen" userId="S::chen.jasm@northeastern.edu::31ff597d-a21a-4716-9e10-58f3c6ebf4b3" providerId="AD" clId="Web-{7A803F4B-E994-80E5-1E47-924C3C6FC5BF}" dt="2022-04-30T23:59:03.679" v="731"/>
          <ac:spMkLst>
            <pc:docMk/>
            <pc:sldMk cId="1976343994" sldId="274"/>
            <ac:spMk id="17" creationId="{65D066CF-C395-9F29-B9B0-D60FC44AAA58}"/>
          </ac:spMkLst>
        </pc:spChg>
        <pc:spChg chg="add mod">
          <ac:chgData name="Jasmine Chen" userId="S::chen.jasm@northeastern.edu::31ff597d-a21a-4716-9e10-58f3c6ebf4b3" providerId="AD" clId="Web-{7A803F4B-E994-80E5-1E47-924C3C6FC5BF}" dt="2022-04-30T23:59:10.663" v="740" actId="1076"/>
          <ac:spMkLst>
            <pc:docMk/>
            <pc:sldMk cId="1976343994" sldId="274"/>
            <ac:spMk id="25" creationId="{F68F1797-4406-485F-ADAE-8584356C9234}"/>
          </ac:spMkLst>
        </pc:spChg>
        <pc:spChg chg="add mod">
          <ac:chgData name="Jasmine Chen" userId="S::chen.jasm@northeastern.edu::31ff597d-a21a-4716-9e10-58f3c6ebf4b3" providerId="AD" clId="Web-{7A803F4B-E994-80E5-1E47-924C3C6FC5BF}" dt="2022-04-30T23:59:10.679" v="741" actId="1076"/>
          <ac:spMkLst>
            <pc:docMk/>
            <pc:sldMk cId="1976343994" sldId="274"/>
            <ac:spMk id="27" creationId="{E377A49D-6251-DDA2-6B55-4F28CEF229C5}"/>
          </ac:spMkLst>
        </pc:spChg>
        <pc:picChg chg="add mod">
          <ac:chgData name="Jasmine Chen" userId="S::chen.jasm@northeastern.edu::31ff597d-a21a-4716-9e10-58f3c6ebf4b3" providerId="AD" clId="Web-{7A803F4B-E994-80E5-1E47-924C3C6FC5BF}" dt="2022-04-30T23:55:20.266" v="676" actId="1076"/>
          <ac:picMkLst>
            <pc:docMk/>
            <pc:sldMk cId="1976343994" sldId="274"/>
            <ac:picMk id="3" creationId="{31596E8D-951F-9DC6-3B65-7B083EAFCC1A}"/>
          </ac:picMkLst>
        </pc:picChg>
        <pc:picChg chg="add del mod">
          <ac:chgData name="Jasmine Chen" userId="S::chen.jasm@northeastern.edu::31ff597d-a21a-4716-9e10-58f3c6ebf4b3" providerId="AD" clId="Web-{7A803F4B-E994-80E5-1E47-924C3C6FC5BF}" dt="2022-04-30T23:46:14.934" v="565"/>
          <ac:picMkLst>
            <pc:docMk/>
            <pc:sldMk cId="1976343994" sldId="274"/>
            <ac:picMk id="4" creationId="{05A3B646-2628-86E1-F057-D8D344394A7D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4-30T23:55:20.282" v="677" actId="1076"/>
          <ac:picMkLst>
            <pc:docMk/>
            <pc:sldMk cId="1976343994" sldId="274"/>
            <ac:picMk id="5" creationId="{6D3338B3-40C7-F1CB-143E-C7E47E615FCC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4-30T23:55:20.297" v="678" actId="1076"/>
          <ac:picMkLst>
            <pc:docMk/>
            <pc:sldMk cId="1976343994" sldId="274"/>
            <ac:picMk id="6" creationId="{4102D7EE-9EFD-F003-1E41-C06FA06A4A19}"/>
          </ac:picMkLst>
        </pc:picChg>
        <pc:picChg chg="add del mod">
          <ac:chgData name="Jasmine Chen" userId="S::chen.jasm@northeastern.edu::31ff597d-a21a-4716-9e10-58f3c6ebf4b3" providerId="AD" clId="Web-{7A803F4B-E994-80E5-1E47-924C3C6FC5BF}" dt="2022-04-30T23:44:46.900" v="556"/>
          <ac:picMkLst>
            <pc:docMk/>
            <pc:sldMk cId="1976343994" sldId="274"/>
            <ac:picMk id="8" creationId="{02B968B0-8EE0-02ED-DA6C-34BAAA73BEBA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4-30T23:55:20.328" v="682" actId="1076"/>
          <ac:picMkLst>
            <pc:docMk/>
            <pc:sldMk cId="1976343994" sldId="274"/>
            <ac:picMk id="11" creationId="{6B4063E2-3962-4656-2C79-26104BE52D6B}"/>
          </ac:picMkLst>
        </pc:picChg>
        <pc:picChg chg="add del mod">
          <ac:chgData name="Jasmine Chen" userId="S::chen.jasm@northeastern.edu::31ff597d-a21a-4716-9e10-58f3c6ebf4b3" providerId="AD" clId="Web-{7A803F4B-E994-80E5-1E47-924C3C6FC5BF}" dt="2022-04-30T23:59:03.679" v="732"/>
          <ac:picMkLst>
            <pc:docMk/>
            <pc:sldMk cId="1976343994" sldId="274"/>
            <ac:picMk id="16" creationId="{5456379A-2867-93D6-8532-41B539432471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4-30T23:59:10.648" v="738" actId="1076"/>
          <ac:picMkLst>
            <pc:docMk/>
            <pc:sldMk cId="1976343994" sldId="274"/>
            <ac:picMk id="21" creationId="{B83FC054-1C29-5DB2-A40F-0A0DB76B4773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4-30T23:59:10.663" v="739" actId="1076"/>
          <ac:picMkLst>
            <pc:docMk/>
            <pc:sldMk cId="1976343994" sldId="274"/>
            <ac:picMk id="23" creationId="{004951DE-85BA-331A-31DC-FCCED8E1970D}"/>
          </ac:picMkLst>
        </pc:picChg>
        <pc:cxnChg chg="add mod">
          <ac:chgData name="Jasmine Chen" userId="S::chen.jasm@northeastern.edu::31ff597d-a21a-4716-9e10-58f3c6ebf4b3" providerId="AD" clId="Web-{7A803F4B-E994-80E5-1E47-924C3C6FC5BF}" dt="2022-04-30T23:55:20.328" v="684" actId="1076"/>
          <ac:cxnSpMkLst>
            <pc:docMk/>
            <pc:sldMk cId="1976343994" sldId="274"/>
            <ac:cxnSpMk id="13" creationId="{C4E7F5E0-4D67-22A3-E95B-8CA0B79EECC3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4-30T23:55:20.328" v="685" actId="1076"/>
          <ac:cxnSpMkLst>
            <pc:docMk/>
            <pc:sldMk cId="1976343994" sldId="274"/>
            <ac:cxnSpMk id="14" creationId="{153953B4-2815-8E2C-97CC-A911BBC26FD4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4-30T23:55:20.328" v="686" actId="1076"/>
          <ac:cxnSpMkLst>
            <pc:docMk/>
            <pc:sldMk cId="1976343994" sldId="274"/>
            <ac:cxnSpMk id="15" creationId="{D296618A-956D-5AFB-EA89-AC3A762EED04}"/>
          </ac:cxnSpMkLst>
        </pc:cxnChg>
        <pc:cxnChg chg="add del mod">
          <ac:chgData name="Jasmine Chen" userId="S::chen.jasm@northeastern.edu::31ff597d-a21a-4716-9e10-58f3c6ebf4b3" providerId="AD" clId="Web-{7A803F4B-E994-80E5-1E47-924C3C6FC5BF}" dt="2022-04-30T23:56:36.253" v="711"/>
          <ac:cxnSpMkLst>
            <pc:docMk/>
            <pc:sldMk cId="1976343994" sldId="274"/>
            <ac:cxnSpMk id="18" creationId="{8EB38F1F-C76E-215F-6496-15824B3BC081}"/>
          </ac:cxnSpMkLst>
        </pc:cxnChg>
        <pc:cxnChg chg="add del mod">
          <ac:chgData name="Jasmine Chen" userId="S::chen.jasm@northeastern.edu::31ff597d-a21a-4716-9e10-58f3c6ebf4b3" providerId="AD" clId="Web-{7A803F4B-E994-80E5-1E47-924C3C6FC5BF}" dt="2022-04-30T23:59:03.679" v="730"/>
          <ac:cxnSpMkLst>
            <pc:docMk/>
            <pc:sldMk cId="1976343994" sldId="274"/>
            <ac:cxnSpMk id="19" creationId="{3A9075C6-D078-53FE-D3D5-95BFB1E9D027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4-30T23:59:10.679" v="742" actId="1076"/>
          <ac:cxnSpMkLst>
            <pc:docMk/>
            <pc:sldMk cId="1976343994" sldId="274"/>
            <ac:cxnSpMk id="29" creationId="{2ACC7D78-609F-1253-09DC-29B475F2840E}"/>
          </ac:cxnSpMkLst>
        </pc:cxnChg>
        <pc:cxnChg chg="add del mod">
          <ac:chgData name="Jasmine Chen" userId="S::chen.jasm@northeastern.edu::31ff597d-a21a-4716-9e10-58f3c6ebf4b3" providerId="AD" clId="Web-{7A803F4B-E994-80E5-1E47-924C3C6FC5BF}" dt="2022-05-01T00:00:25.337" v="766"/>
          <ac:cxnSpMkLst>
            <pc:docMk/>
            <pc:sldMk cId="1976343994" sldId="274"/>
            <ac:cxnSpMk id="30" creationId="{0D579AF3-322E-2257-8E6E-31B477DCE570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00:31.822" v="768" actId="1076"/>
          <ac:cxnSpMkLst>
            <pc:docMk/>
            <pc:sldMk cId="1976343994" sldId="274"/>
            <ac:cxnSpMk id="31" creationId="{8E90A360-8C2A-5216-9949-7D8AFA423BFC}"/>
          </ac:cxnSpMkLst>
        </pc:cxnChg>
      </pc:sldChg>
      <pc:sldChg chg="addSp delSp modSp new">
        <pc:chgData name="Jasmine Chen" userId="S::chen.jasm@northeastern.edu::31ff597d-a21a-4716-9e10-58f3c6ebf4b3" providerId="AD" clId="Web-{7A803F4B-E994-80E5-1E47-924C3C6FC5BF}" dt="2022-05-01T00:00:46.838" v="776" actId="1076"/>
        <pc:sldMkLst>
          <pc:docMk/>
          <pc:sldMk cId="197830688" sldId="275"/>
        </pc:sldMkLst>
        <pc:spChg chg="add del mod">
          <ac:chgData name="Jasmine Chen" userId="S::chen.jasm@northeastern.edu::31ff597d-a21a-4716-9e10-58f3c6ebf4b3" providerId="AD" clId="Web-{7A803F4B-E994-80E5-1E47-924C3C6FC5BF}" dt="2022-04-30T23:59:51.914" v="754"/>
          <ac:spMkLst>
            <pc:docMk/>
            <pc:sldMk cId="197830688" sldId="275"/>
            <ac:spMk id="6" creationId="{2709A70C-D89C-6E15-60BC-FB150947A3CF}"/>
          </ac:spMkLst>
        </pc:spChg>
        <pc:spChg chg="add del mod">
          <ac:chgData name="Jasmine Chen" userId="S::chen.jasm@northeastern.edu::31ff597d-a21a-4716-9e10-58f3c6ebf4b3" providerId="AD" clId="Web-{7A803F4B-E994-80E5-1E47-924C3C6FC5BF}" dt="2022-04-30T23:59:47.024" v="750"/>
          <ac:spMkLst>
            <pc:docMk/>
            <pc:sldMk cId="197830688" sldId="275"/>
            <ac:spMk id="8" creationId="{D4D8FEF7-7EA6-0167-8BE5-8B66D30C2AB1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00:46.791" v="770" actId="1076"/>
          <ac:spMkLst>
            <pc:docMk/>
            <pc:sldMk cId="197830688" sldId="275"/>
            <ac:spMk id="14" creationId="{5FE413FE-7A0B-618D-E91C-D286C295BBA1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00:46.807" v="772" actId="1076"/>
          <ac:spMkLst>
            <pc:docMk/>
            <pc:sldMk cId="197830688" sldId="275"/>
            <ac:spMk id="18" creationId="{4601D3BE-379D-CC3C-D522-4FAFD9B36D80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00:46.822" v="775" actId="1076"/>
          <ac:spMkLst>
            <pc:docMk/>
            <pc:sldMk cId="197830688" sldId="275"/>
            <ac:spMk id="24" creationId="{D8D67ADC-A49C-46F8-2D55-EA73A1009D00}"/>
          </ac:spMkLst>
        </pc:spChg>
        <pc:picChg chg="add del mod">
          <ac:chgData name="Jasmine Chen" userId="S::chen.jasm@northeastern.edu::31ff597d-a21a-4716-9e10-58f3c6ebf4b3" providerId="AD" clId="Web-{7A803F4B-E994-80E5-1E47-924C3C6FC5BF}" dt="2022-04-30T23:59:47.024" v="752"/>
          <ac:picMkLst>
            <pc:docMk/>
            <pc:sldMk cId="197830688" sldId="275"/>
            <ac:picMk id="3" creationId="{2B1307E2-66F3-CE31-8FFF-DB7006451671}"/>
          </ac:picMkLst>
        </pc:picChg>
        <pc:picChg chg="add del mod">
          <ac:chgData name="Jasmine Chen" userId="S::chen.jasm@northeastern.edu::31ff597d-a21a-4716-9e10-58f3c6ebf4b3" providerId="AD" clId="Web-{7A803F4B-E994-80E5-1E47-924C3C6FC5BF}" dt="2022-04-30T23:59:47.024" v="751"/>
          <ac:picMkLst>
            <pc:docMk/>
            <pc:sldMk cId="197830688" sldId="275"/>
            <ac:picMk id="4" creationId="{C45BB58B-2EA7-E3C0-40A2-5101A5CC6FC6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00:46.791" v="769" actId="1076"/>
          <ac:picMkLst>
            <pc:docMk/>
            <pc:sldMk cId="197830688" sldId="275"/>
            <ac:picMk id="12" creationId="{EF79F67F-FFE3-0217-0982-EB8E96FFC39A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00:46.807" v="771" actId="1076"/>
          <ac:picMkLst>
            <pc:docMk/>
            <pc:sldMk cId="197830688" sldId="275"/>
            <ac:picMk id="16" creationId="{6E75173E-E983-403E-720D-0A799B390D8D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00:46.822" v="774" actId="1076"/>
          <ac:picMkLst>
            <pc:docMk/>
            <pc:sldMk cId="197830688" sldId="275"/>
            <ac:picMk id="22" creationId="{78640654-AFB3-39E7-8535-3EACEC0B2A7E}"/>
          </ac:picMkLst>
        </pc:picChg>
        <pc:cxnChg chg="add del mod">
          <ac:chgData name="Jasmine Chen" userId="S::chen.jasm@northeastern.edu::31ff597d-a21a-4716-9e10-58f3c6ebf4b3" providerId="AD" clId="Web-{7A803F4B-E994-80E5-1E47-924C3C6FC5BF}" dt="2022-04-30T23:59:47.024" v="749"/>
          <ac:cxnSpMkLst>
            <pc:docMk/>
            <pc:sldMk cId="197830688" sldId="275"/>
            <ac:cxnSpMk id="10" creationId="{C441A74E-C1EC-9978-8E57-8F9E9D26E036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00:46.807" v="773" actId="1076"/>
          <ac:cxnSpMkLst>
            <pc:docMk/>
            <pc:sldMk cId="197830688" sldId="275"/>
            <ac:cxnSpMk id="20" creationId="{01E4AD58-745B-016C-7C87-11BA8155637D}"/>
          </ac:cxnSpMkLst>
        </pc:cxnChg>
        <pc:cxnChg chg="add del">
          <ac:chgData name="Jasmine Chen" userId="S::chen.jasm@northeastern.edu::31ff597d-a21a-4716-9e10-58f3c6ebf4b3" providerId="AD" clId="Web-{7A803F4B-E994-80E5-1E47-924C3C6FC5BF}" dt="2022-04-30T23:59:47.024" v="748"/>
          <ac:cxnSpMkLst>
            <pc:docMk/>
            <pc:sldMk cId="197830688" sldId="275"/>
            <ac:cxnSpMk id="26" creationId="{C65A4335-0071-DABA-C234-EC56019A1BB8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00:46.838" v="776" actId="1076"/>
          <ac:cxnSpMkLst>
            <pc:docMk/>
            <pc:sldMk cId="197830688" sldId="275"/>
            <ac:cxnSpMk id="27" creationId="{5E0B7E2A-8FC6-4BA1-B4E8-494A549EE19A}"/>
          </ac:cxnSpMkLst>
        </pc:cxnChg>
      </pc:sldChg>
      <pc:sldChg chg="add del replId">
        <pc:chgData name="Jasmine Chen" userId="S::chen.jasm@northeastern.edu::31ff597d-a21a-4716-9e10-58f3c6ebf4b3" providerId="AD" clId="Web-{7A803F4B-E994-80E5-1E47-924C3C6FC5BF}" dt="2022-04-30T23:52:18.244" v="623"/>
        <pc:sldMkLst>
          <pc:docMk/>
          <pc:sldMk cId="1186583440" sldId="275"/>
        </pc:sldMkLst>
      </pc:sldChg>
      <pc:sldChg chg="new del">
        <pc:chgData name="Jasmine Chen" userId="S::chen.jasm@northeastern.edu::31ff597d-a21a-4716-9e10-58f3c6ebf4b3" providerId="AD" clId="Web-{7A803F4B-E994-80E5-1E47-924C3C6FC5BF}" dt="2022-04-30T23:35:20.758" v="489"/>
        <pc:sldMkLst>
          <pc:docMk/>
          <pc:sldMk cId="2488692397" sldId="275"/>
        </pc:sldMkLst>
      </pc:sldChg>
      <pc:sldChg chg="add del replId">
        <pc:chgData name="Jasmine Chen" userId="S::chen.jasm@northeastern.edu::31ff597d-a21a-4716-9e10-58f3c6ebf4b3" providerId="AD" clId="Web-{7A803F4B-E994-80E5-1E47-924C3C6FC5BF}" dt="2022-04-30T23:39:20.734" v="516"/>
        <pc:sldMkLst>
          <pc:docMk/>
          <pc:sldMk cId="2692544497" sldId="275"/>
        </pc:sldMkLst>
      </pc:sldChg>
      <pc:sldChg chg="add del replId">
        <pc:chgData name="Jasmine Chen" userId="S::chen.jasm@northeastern.edu::31ff597d-a21a-4716-9e10-58f3c6ebf4b3" providerId="AD" clId="Web-{7A803F4B-E994-80E5-1E47-924C3C6FC5BF}" dt="2022-04-30T23:52:17.916" v="622"/>
        <pc:sldMkLst>
          <pc:docMk/>
          <pc:sldMk cId="2374081700" sldId="276"/>
        </pc:sldMkLst>
      </pc:sldChg>
      <pc:sldChg chg="addSp modSp new">
        <pc:chgData name="Jasmine Chen" userId="S::chen.jasm@northeastern.edu::31ff597d-a21a-4716-9e10-58f3c6ebf4b3" providerId="AD" clId="Web-{7A803F4B-E994-80E5-1E47-924C3C6FC5BF}" dt="2022-05-01T00:03:40.874" v="837" actId="14100"/>
        <pc:sldMkLst>
          <pc:docMk/>
          <pc:sldMk cId="3334218877" sldId="276"/>
        </pc:sldMkLst>
        <pc:spChg chg="mod">
          <ac:chgData name="Jasmine Chen" userId="S::chen.jasm@northeastern.edu::31ff597d-a21a-4716-9e10-58f3c6ebf4b3" providerId="AD" clId="Web-{7A803F4B-E994-80E5-1E47-924C3C6FC5BF}" dt="2022-05-01T00:01:56.340" v="794" actId="20577"/>
          <ac:spMkLst>
            <pc:docMk/>
            <pc:sldMk cId="3334218877" sldId="276"/>
            <ac:spMk id="2" creationId="{3A426CE7-7384-14D3-B63C-1D31CC727C77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02:29.153" v="805" actId="1076"/>
          <ac:spMkLst>
            <pc:docMk/>
            <pc:sldMk cId="3334218877" sldId="276"/>
            <ac:spMk id="8" creationId="{C94F97EE-37A3-A1FA-7531-DF8D842E478C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02:29.153" v="806" actId="1076"/>
          <ac:spMkLst>
            <pc:docMk/>
            <pc:sldMk cId="3334218877" sldId="276"/>
            <ac:spMk id="10" creationId="{C283FA8C-B241-1F07-E28B-AE92C12A5AD3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02:40.779" v="822" actId="20577"/>
          <ac:spMkLst>
            <pc:docMk/>
            <pc:sldMk cId="3334218877" sldId="276"/>
            <ac:spMk id="14" creationId="{B9CB8D3B-5F22-5C96-3DD5-F9BB7B446C42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03:28.921" v="836" actId="20577"/>
          <ac:spMkLst>
            <pc:docMk/>
            <pc:sldMk cId="3334218877" sldId="276"/>
            <ac:spMk id="18" creationId="{C029A90E-84C7-7BEF-24F5-40284C26DC91}"/>
          </ac:spMkLst>
        </pc:spChg>
        <pc:picChg chg="add mod">
          <ac:chgData name="Jasmine Chen" userId="S::chen.jasm@northeastern.edu::31ff597d-a21a-4716-9e10-58f3c6ebf4b3" providerId="AD" clId="Web-{7A803F4B-E994-80E5-1E47-924C3C6FC5BF}" dt="2022-05-01T00:01:33.167" v="785" actId="1076"/>
          <ac:picMkLst>
            <pc:docMk/>
            <pc:sldMk cId="3334218877" sldId="276"/>
            <ac:picMk id="3" creationId="{C182C70D-127A-CFD7-1D4C-46440EADD766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02:03.387" v="796" actId="1076"/>
          <ac:picMkLst>
            <pc:docMk/>
            <pc:sldMk cId="3334218877" sldId="276"/>
            <ac:picMk id="4" creationId="{5F5A190F-50D9-DAA7-B9B8-5BBCAB96AEFB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02:06.543" v="797" actId="1076"/>
          <ac:picMkLst>
            <pc:docMk/>
            <pc:sldMk cId="3334218877" sldId="276"/>
            <ac:picMk id="5" creationId="{E1BC9919-31EA-C6A1-7A2C-1D66E5B07A83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02:11.137" v="799" actId="1076"/>
          <ac:picMkLst>
            <pc:docMk/>
            <pc:sldMk cId="3334218877" sldId="276"/>
            <ac:picMk id="6" creationId="{6FA0D9D6-535E-A199-6C7E-6CBF89E4937F}"/>
          </ac:picMkLst>
        </pc:picChg>
        <pc:cxnChg chg="add mod">
          <ac:chgData name="Jasmine Chen" userId="S::chen.jasm@northeastern.edu::31ff597d-a21a-4716-9e10-58f3c6ebf4b3" providerId="AD" clId="Web-{7A803F4B-E994-80E5-1E47-924C3C6FC5BF}" dt="2022-05-01T00:02:29.153" v="807" actId="1076"/>
          <ac:cxnSpMkLst>
            <pc:docMk/>
            <pc:sldMk cId="3334218877" sldId="276"/>
            <ac:cxnSpMk id="12" creationId="{5E390F86-0870-54AC-1A02-B498A3332C15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02:29.169" v="809" actId="1076"/>
          <ac:cxnSpMkLst>
            <pc:docMk/>
            <pc:sldMk cId="3334218877" sldId="276"/>
            <ac:cxnSpMk id="16" creationId="{8845069F-2809-40A6-8024-899AF8CF88AE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03:40.874" v="837" actId="14100"/>
          <ac:cxnSpMkLst>
            <pc:docMk/>
            <pc:sldMk cId="3334218877" sldId="276"/>
            <ac:cxnSpMk id="17" creationId="{77219DAC-67F6-CE5E-167E-3F0DBC23996F}"/>
          </ac:cxnSpMkLst>
        </pc:cxnChg>
      </pc:sldChg>
      <pc:sldChg chg="addSp modSp new">
        <pc:chgData name="Jasmine Chen" userId="S::chen.jasm@northeastern.edu::31ff597d-a21a-4716-9e10-58f3c6ebf4b3" providerId="AD" clId="Web-{7A803F4B-E994-80E5-1E47-924C3C6FC5BF}" dt="2022-05-01T00:07:24.525" v="912" actId="1076"/>
        <pc:sldMkLst>
          <pc:docMk/>
          <pc:sldMk cId="2655984640" sldId="277"/>
        </pc:sldMkLst>
        <pc:spChg chg="mod">
          <ac:chgData name="Jasmine Chen" userId="S::chen.jasm@northeastern.edu::31ff597d-a21a-4716-9e10-58f3c6ebf4b3" providerId="AD" clId="Web-{7A803F4B-E994-80E5-1E47-924C3C6FC5BF}" dt="2022-05-01T00:05:27.615" v="856" actId="20577"/>
          <ac:spMkLst>
            <pc:docMk/>
            <pc:sldMk cId="2655984640" sldId="277"/>
            <ac:spMk id="2" creationId="{A54817C5-8C1B-902A-9A36-D4D6C2A29B67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07:24.525" v="912" actId="1076"/>
          <ac:spMkLst>
            <pc:docMk/>
            <pc:sldMk cId="2655984640" sldId="277"/>
            <ac:spMk id="8" creationId="{0991C6A2-B7CF-E9B7-8801-B358AE641223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06:23.398" v="887" actId="20577"/>
          <ac:spMkLst>
            <pc:docMk/>
            <pc:sldMk cId="2655984640" sldId="277"/>
            <ac:spMk id="10" creationId="{B902EA73-AFAF-BD21-AA9F-EBC35DBD9D0F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06:17.491" v="884" actId="1076"/>
          <ac:spMkLst>
            <pc:docMk/>
            <pc:sldMk cId="2655984640" sldId="277"/>
            <ac:spMk id="12" creationId="{57659408-B7D7-DA33-B341-EADF8F1329EC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05:57.803" v="871" actId="1076"/>
          <ac:spMkLst>
            <pc:docMk/>
            <pc:sldMk cId="2655984640" sldId="277"/>
            <ac:spMk id="14" creationId="{E8086019-C03A-537F-5D60-DB8085ACD163}"/>
          </ac:spMkLst>
        </pc:spChg>
        <pc:picChg chg="add mod">
          <ac:chgData name="Jasmine Chen" userId="S::chen.jasm@northeastern.edu::31ff597d-a21a-4716-9e10-58f3c6ebf4b3" providerId="AD" clId="Web-{7A803F4B-E994-80E5-1E47-924C3C6FC5BF}" dt="2022-05-01T00:05:39.381" v="857" actId="1076"/>
          <ac:picMkLst>
            <pc:docMk/>
            <pc:sldMk cId="2655984640" sldId="277"/>
            <ac:picMk id="3" creationId="{9A2E61CA-0E88-00D8-3BD5-BFD9AA070295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05:39.397" v="858" actId="1076"/>
          <ac:picMkLst>
            <pc:docMk/>
            <pc:sldMk cId="2655984640" sldId="277"/>
            <ac:picMk id="4" creationId="{346D4476-E379-5230-7958-F84BF80ECC3C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05:39.397" v="859" actId="1076"/>
          <ac:picMkLst>
            <pc:docMk/>
            <pc:sldMk cId="2655984640" sldId="277"/>
            <ac:picMk id="5" creationId="{CEDC5983-FA78-7208-3348-C4EA16DCEB08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05:39.412" v="860" actId="1076"/>
          <ac:picMkLst>
            <pc:docMk/>
            <pc:sldMk cId="2655984640" sldId="277"/>
            <ac:picMk id="6" creationId="{679905D6-57AE-C41B-D6F7-F3DE4BD1C705}"/>
          </ac:picMkLst>
        </pc:picChg>
        <pc:cxnChg chg="add mod">
          <ac:chgData name="Jasmine Chen" userId="S::chen.jasm@northeastern.edu::31ff597d-a21a-4716-9e10-58f3c6ebf4b3" providerId="AD" clId="Web-{7A803F4B-E994-80E5-1E47-924C3C6FC5BF}" dt="2022-05-01T00:05:57.803" v="872" actId="1076"/>
          <ac:cxnSpMkLst>
            <pc:docMk/>
            <pc:sldMk cId="2655984640" sldId="277"/>
            <ac:cxnSpMk id="16" creationId="{4160F611-E2DE-D525-9D47-6970E1D93CD8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05:57.803" v="873" actId="1076"/>
          <ac:cxnSpMkLst>
            <pc:docMk/>
            <pc:sldMk cId="2655984640" sldId="277"/>
            <ac:cxnSpMk id="18" creationId="{71EA23C0-6C34-E4BA-1A19-BB1ACA2EB96C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07:21.337" v="911" actId="14100"/>
          <ac:cxnSpMkLst>
            <pc:docMk/>
            <pc:sldMk cId="2655984640" sldId="277"/>
            <ac:cxnSpMk id="20" creationId="{AB5BE5D0-B4EC-BCE1-9060-093FFFC0DC90}"/>
          </ac:cxnSpMkLst>
        </pc:cxnChg>
      </pc:sldChg>
      <pc:sldChg chg="add del replId">
        <pc:chgData name="Jasmine Chen" userId="S::chen.jasm@northeastern.edu::31ff597d-a21a-4716-9e10-58f3c6ebf4b3" providerId="AD" clId="Web-{7A803F4B-E994-80E5-1E47-924C3C6FC5BF}" dt="2022-04-30T23:52:15.306" v="621"/>
        <pc:sldMkLst>
          <pc:docMk/>
          <pc:sldMk cId="3660906112" sldId="277"/>
        </pc:sldMkLst>
      </pc:sldChg>
      <pc:sldChg chg="addSp modSp new">
        <pc:chgData name="Jasmine Chen" userId="S::chen.jasm@northeastern.edu::31ff597d-a21a-4716-9e10-58f3c6ebf4b3" providerId="AD" clId="Web-{7A803F4B-E994-80E5-1E47-924C3C6FC5BF}" dt="2022-05-01T00:12:21.385" v="1027" actId="20577"/>
        <pc:sldMkLst>
          <pc:docMk/>
          <pc:sldMk cId="1801103185" sldId="278"/>
        </pc:sldMkLst>
        <pc:spChg chg="mod">
          <ac:chgData name="Jasmine Chen" userId="S::chen.jasm@northeastern.edu::31ff597d-a21a-4716-9e10-58f3c6ebf4b3" providerId="AD" clId="Web-{7A803F4B-E994-80E5-1E47-924C3C6FC5BF}" dt="2022-05-01T00:09:48.623" v="941" actId="20577"/>
          <ac:spMkLst>
            <pc:docMk/>
            <pc:sldMk cId="1801103185" sldId="278"/>
            <ac:spMk id="2" creationId="{287EBF78-358C-1CF6-452A-40DE4435B299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11:47.962" v="1010" actId="20577"/>
          <ac:spMkLst>
            <pc:docMk/>
            <pc:sldMk cId="1801103185" sldId="278"/>
            <ac:spMk id="9" creationId="{8DA68C21-00C4-0486-5A89-5A8B47C51F9E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11:31.899" v="1002" actId="20577"/>
          <ac:spMkLst>
            <pc:docMk/>
            <pc:sldMk cId="1801103185" sldId="278"/>
            <ac:spMk id="11" creationId="{E201DF97-A456-250E-F0B1-D04D065FA023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12:16.197" v="1023" actId="14100"/>
          <ac:spMkLst>
            <pc:docMk/>
            <pc:sldMk cId="1801103185" sldId="278"/>
            <ac:spMk id="15" creationId="{394B2E16-C6F5-450F-624C-2C035B5350E6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12:21.385" v="1027" actId="20577"/>
          <ac:spMkLst>
            <pc:docMk/>
            <pc:sldMk cId="1801103185" sldId="278"/>
            <ac:spMk id="21" creationId="{EA89B480-86E4-E262-1F16-625AE193B85A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11:21.719" v="996" actId="1076"/>
          <ac:spMkLst>
            <pc:docMk/>
            <pc:sldMk cId="1801103185" sldId="278"/>
            <ac:spMk id="22" creationId="{0794F769-92CC-A659-82AA-8FA0F4C12EAC}"/>
          </ac:spMkLst>
        </pc:spChg>
        <pc:picChg chg="add mod">
          <ac:chgData name="Jasmine Chen" userId="S::chen.jasm@northeastern.edu::31ff597d-a21a-4716-9e10-58f3c6ebf4b3" providerId="AD" clId="Web-{7A803F4B-E994-80E5-1E47-924C3C6FC5BF}" dt="2022-05-01T00:10:51.671" v="976" actId="1076"/>
          <ac:picMkLst>
            <pc:docMk/>
            <pc:sldMk cId="1801103185" sldId="278"/>
            <ac:picMk id="3" creationId="{023E7B0D-987A-7BB2-21C4-57217661A386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10:51.703" v="977" actId="1076"/>
          <ac:picMkLst>
            <pc:docMk/>
            <pc:sldMk cId="1801103185" sldId="278"/>
            <ac:picMk id="4" creationId="{B5902312-D4FF-27B1-8B1F-EEE863F93B68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10:51.718" v="978" actId="1076"/>
          <ac:picMkLst>
            <pc:docMk/>
            <pc:sldMk cId="1801103185" sldId="278"/>
            <ac:picMk id="5" creationId="{A1702991-3022-6BBA-9001-814B0FBE44E9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10:51.734" v="979" actId="1076"/>
          <ac:picMkLst>
            <pc:docMk/>
            <pc:sldMk cId="1801103185" sldId="278"/>
            <ac:picMk id="6" creationId="{9E0223BA-026D-ED4D-9A02-09977B8FC7FA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11:12.938" v="993" actId="1076"/>
          <ac:picMkLst>
            <pc:docMk/>
            <pc:sldMk cId="1801103185" sldId="278"/>
            <ac:picMk id="7" creationId="{896AF105-AB6C-DE26-E539-12480DAC3984}"/>
          </ac:picMkLst>
        </pc:picChg>
        <pc:cxnChg chg="add mod">
          <ac:chgData name="Jasmine Chen" userId="S::chen.jasm@northeastern.edu::31ff597d-a21a-4716-9e10-58f3c6ebf4b3" providerId="AD" clId="Web-{7A803F4B-E994-80E5-1E47-924C3C6FC5BF}" dt="2022-05-01T00:11:38.930" v="1004" actId="14100"/>
          <ac:cxnSpMkLst>
            <pc:docMk/>
            <pc:sldMk cId="1801103185" sldId="278"/>
            <ac:cxnSpMk id="13" creationId="{7A1E4D1C-D8D9-5088-AD0C-FA05E30BFFC5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10:51.765" v="985" actId="1076"/>
          <ac:cxnSpMkLst>
            <pc:docMk/>
            <pc:sldMk cId="1801103185" sldId="278"/>
            <ac:cxnSpMk id="17" creationId="{1DE8DE56-0AF5-EAA5-9317-C6D9B3AE0489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11:10.516" v="992" actId="1076"/>
          <ac:cxnSpMkLst>
            <pc:docMk/>
            <pc:sldMk cId="1801103185" sldId="278"/>
            <ac:cxnSpMk id="19" creationId="{B0496F69-3CC8-A37A-B37A-382EC31C6921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11:21.719" v="997" actId="1076"/>
          <ac:cxnSpMkLst>
            <pc:docMk/>
            <pc:sldMk cId="1801103185" sldId="278"/>
            <ac:cxnSpMk id="23" creationId="{89BE2B48-65B4-5D19-1E4A-2B260206EA89}"/>
          </ac:cxnSpMkLst>
        </pc:cxnChg>
      </pc:sldChg>
      <pc:sldChg chg="addSp delSp modSp new">
        <pc:chgData name="Jasmine Chen" userId="S::chen.jasm@northeastern.edu::31ff597d-a21a-4716-9e10-58f3c6ebf4b3" providerId="AD" clId="Web-{7A803F4B-E994-80E5-1E47-924C3C6FC5BF}" dt="2022-05-01T00:15:36.281" v="1098" actId="20577"/>
        <pc:sldMkLst>
          <pc:docMk/>
          <pc:sldMk cId="1925757261" sldId="279"/>
        </pc:sldMkLst>
        <pc:spChg chg="mod">
          <ac:chgData name="Jasmine Chen" userId="S::chen.jasm@northeastern.edu::31ff597d-a21a-4716-9e10-58f3c6ebf4b3" providerId="AD" clId="Web-{7A803F4B-E994-80E5-1E47-924C3C6FC5BF}" dt="2022-05-01T00:15:36.281" v="1098" actId="20577"/>
          <ac:spMkLst>
            <pc:docMk/>
            <pc:sldMk cId="1925757261" sldId="279"/>
            <ac:spMk id="2" creationId="{ED8B8406-6384-1A16-7F63-84B27EF96EC2}"/>
          </ac:spMkLst>
        </pc:spChg>
        <pc:spChg chg="add del">
          <ac:chgData name="Jasmine Chen" userId="S::chen.jasm@northeastern.edu::31ff597d-a21a-4716-9e10-58f3c6ebf4b3" providerId="AD" clId="Web-{7A803F4B-E994-80E5-1E47-924C3C6FC5BF}" dt="2022-05-01T00:13:33.637" v="1045"/>
          <ac:spMkLst>
            <pc:docMk/>
            <pc:sldMk cId="1925757261" sldId="279"/>
            <ac:spMk id="8" creationId="{70077EBC-090C-E0DA-3BA6-3D48952B0C86}"/>
          </ac:spMkLst>
        </pc:spChg>
        <pc:spChg chg="add del">
          <ac:chgData name="Jasmine Chen" userId="S::chen.jasm@northeastern.edu::31ff597d-a21a-4716-9e10-58f3c6ebf4b3" providerId="AD" clId="Web-{7A803F4B-E994-80E5-1E47-924C3C6FC5BF}" dt="2022-05-01T00:13:33.637" v="1044"/>
          <ac:spMkLst>
            <pc:docMk/>
            <pc:sldMk cId="1925757261" sldId="279"/>
            <ac:spMk id="10" creationId="{74AE5C74-CEDB-0E50-0F38-7AB11C4681DF}"/>
          </ac:spMkLst>
        </pc:spChg>
        <pc:spChg chg="add del">
          <ac:chgData name="Jasmine Chen" userId="S::chen.jasm@northeastern.edu::31ff597d-a21a-4716-9e10-58f3c6ebf4b3" providerId="AD" clId="Web-{7A803F4B-E994-80E5-1E47-924C3C6FC5BF}" dt="2022-05-01T00:13:33.637" v="1043"/>
          <ac:spMkLst>
            <pc:docMk/>
            <pc:sldMk cId="1925757261" sldId="279"/>
            <ac:spMk id="12" creationId="{DED15143-4106-3893-681E-E03C1B80FD3E}"/>
          </ac:spMkLst>
        </pc:spChg>
        <pc:spChg chg="add del mod">
          <ac:chgData name="Jasmine Chen" userId="S::chen.jasm@northeastern.edu::31ff597d-a21a-4716-9e10-58f3c6ebf4b3" providerId="AD" clId="Web-{7A803F4B-E994-80E5-1E47-924C3C6FC5BF}" dt="2022-05-01T00:14:49.045" v="1082"/>
          <ac:spMkLst>
            <pc:docMk/>
            <pc:sldMk cId="1925757261" sldId="279"/>
            <ac:spMk id="22" creationId="{C0C8BC46-CE50-5C1C-8D1B-28D82EB2F8F7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14:54.342" v="1086" actId="1076"/>
          <ac:spMkLst>
            <pc:docMk/>
            <pc:sldMk cId="1925757261" sldId="279"/>
            <ac:spMk id="24" creationId="{85ED85B7-C193-5DAE-2FB5-66DD5C223DA8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14:54.342" v="1087" actId="1076"/>
          <ac:spMkLst>
            <pc:docMk/>
            <pc:sldMk cId="1925757261" sldId="279"/>
            <ac:spMk id="26" creationId="{6842CAF0-E809-A359-FA57-A9EC29EB6A3B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14:54.342" v="1088" actId="1076"/>
          <ac:spMkLst>
            <pc:docMk/>
            <pc:sldMk cId="1925757261" sldId="279"/>
            <ac:spMk id="28" creationId="{37003ABD-AEBC-30B9-2995-559CE023A300}"/>
          </ac:spMkLst>
        </pc:spChg>
        <pc:picChg chg="add mod">
          <ac:chgData name="Jasmine Chen" userId="S::chen.jasm@northeastern.edu::31ff597d-a21a-4716-9e10-58f3c6ebf4b3" providerId="AD" clId="Web-{7A803F4B-E994-80E5-1E47-924C3C6FC5BF}" dt="2022-05-01T00:14:54.296" v="1083" actId="1076"/>
          <ac:picMkLst>
            <pc:docMk/>
            <pc:sldMk cId="1925757261" sldId="279"/>
            <ac:picMk id="3" creationId="{1B6ECF00-7BF4-75DA-2E53-B28C9AC4AC9E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14:54.327" v="1084" actId="1076"/>
          <ac:picMkLst>
            <pc:docMk/>
            <pc:sldMk cId="1925757261" sldId="279"/>
            <ac:picMk id="4" creationId="{31BAF76A-9E9B-3FFA-E1D3-7760EC1652F3}"/>
          </ac:picMkLst>
        </pc:picChg>
        <pc:picChg chg="add del">
          <ac:chgData name="Jasmine Chen" userId="S::chen.jasm@northeastern.edu::31ff597d-a21a-4716-9e10-58f3c6ebf4b3" providerId="AD" clId="Web-{7A803F4B-E994-80E5-1E47-924C3C6FC5BF}" dt="2022-05-01T00:13:33.637" v="1046"/>
          <ac:picMkLst>
            <pc:docMk/>
            <pc:sldMk cId="1925757261" sldId="279"/>
            <ac:picMk id="6" creationId="{BD6ACB11-273B-8C95-441C-508ADAC989CE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14:54.327" v="1085" actId="1076"/>
          <ac:picMkLst>
            <pc:docMk/>
            <pc:sldMk cId="1925757261" sldId="279"/>
            <ac:picMk id="20" creationId="{A0BBB84B-B0F9-5E0B-F5EB-48BF055E93B3}"/>
          </ac:picMkLst>
        </pc:picChg>
        <pc:cxnChg chg="add del">
          <ac:chgData name="Jasmine Chen" userId="S::chen.jasm@northeastern.edu::31ff597d-a21a-4716-9e10-58f3c6ebf4b3" providerId="AD" clId="Web-{7A803F4B-E994-80E5-1E47-924C3C6FC5BF}" dt="2022-05-01T00:13:33.637" v="1042"/>
          <ac:cxnSpMkLst>
            <pc:docMk/>
            <pc:sldMk cId="1925757261" sldId="279"/>
            <ac:cxnSpMk id="14" creationId="{3D8CA764-EBC0-E221-2BC3-FED5CD4A04B5}"/>
          </ac:cxnSpMkLst>
        </pc:cxnChg>
        <pc:cxnChg chg="add del">
          <ac:chgData name="Jasmine Chen" userId="S::chen.jasm@northeastern.edu::31ff597d-a21a-4716-9e10-58f3c6ebf4b3" providerId="AD" clId="Web-{7A803F4B-E994-80E5-1E47-924C3C6FC5BF}" dt="2022-05-01T00:13:33.637" v="1041"/>
          <ac:cxnSpMkLst>
            <pc:docMk/>
            <pc:sldMk cId="1925757261" sldId="279"/>
            <ac:cxnSpMk id="16" creationId="{79C282D4-8EE4-B0CE-218D-055788643C79}"/>
          </ac:cxnSpMkLst>
        </pc:cxnChg>
        <pc:cxnChg chg="add del">
          <ac:chgData name="Jasmine Chen" userId="S::chen.jasm@northeastern.edu::31ff597d-a21a-4716-9e10-58f3c6ebf4b3" providerId="AD" clId="Web-{7A803F4B-E994-80E5-1E47-924C3C6FC5BF}" dt="2022-05-01T00:13:33.637" v="1040"/>
          <ac:cxnSpMkLst>
            <pc:docMk/>
            <pc:sldMk cId="1925757261" sldId="279"/>
            <ac:cxnSpMk id="18" creationId="{35D4FC69-DC41-5AC9-4507-7BBE8001EA31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14:54.342" v="1089" actId="1076"/>
          <ac:cxnSpMkLst>
            <pc:docMk/>
            <pc:sldMk cId="1925757261" sldId="279"/>
            <ac:cxnSpMk id="30" creationId="{3B878624-4804-F072-EBFD-0AE7DDF14A1F}"/>
          </ac:cxnSpMkLst>
        </pc:cxnChg>
        <pc:cxnChg chg="add mod">
          <ac:chgData name="Jasmine Chen" userId="S::chen.jasm@northeastern.edu::31ff597d-a21a-4716-9e10-58f3c6ebf4b3" providerId="AD" clId="Web-{7A803F4B-E994-80E5-1E47-924C3C6FC5BF}" dt="2022-05-01T00:14:54.358" v="1090" actId="1076"/>
          <ac:cxnSpMkLst>
            <pc:docMk/>
            <pc:sldMk cId="1925757261" sldId="279"/>
            <ac:cxnSpMk id="32" creationId="{64A981A0-BA2B-1D73-9F37-7C49C0738E15}"/>
          </ac:cxnSpMkLst>
        </pc:cxnChg>
        <pc:cxnChg chg="add del">
          <ac:chgData name="Jasmine Chen" userId="S::chen.jasm@northeastern.edu::31ff597d-a21a-4716-9e10-58f3c6ebf4b3" providerId="AD" clId="Web-{7A803F4B-E994-80E5-1E47-924C3C6FC5BF}" dt="2022-05-01T00:14:42.576" v="1079"/>
          <ac:cxnSpMkLst>
            <pc:docMk/>
            <pc:sldMk cId="1925757261" sldId="279"/>
            <ac:cxnSpMk id="34" creationId="{0C3033B3-7044-F963-D355-A8F1EF432E7E}"/>
          </ac:cxnSpMkLst>
        </pc:cxnChg>
      </pc:sldChg>
      <pc:sldChg chg="addSp delSp modSp add replId">
        <pc:chgData name="Jasmine Chen" userId="S::chen.jasm@northeastern.edu::31ff597d-a21a-4716-9e10-58f3c6ebf4b3" providerId="AD" clId="Web-{7A803F4B-E994-80E5-1E47-924C3C6FC5BF}" dt="2022-05-01T00:17:02.581" v="1125" actId="20577"/>
        <pc:sldMkLst>
          <pc:docMk/>
          <pc:sldMk cId="3689335046" sldId="280"/>
        </pc:sldMkLst>
        <pc:spChg chg="mod">
          <ac:chgData name="Jasmine Chen" userId="S::chen.jasm@northeastern.edu::31ff597d-a21a-4716-9e10-58f3c6ebf4b3" providerId="AD" clId="Web-{7A803F4B-E994-80E5-1E47-924C3C6FC5BF}" dt="2022-05-01T00:17:02.581" v="1125" actId="20577"/>
          <ac:spMkLst>
            <pc:docMk/>
            <pc:sldMk cId="3689335046" sldId="280"/>
            <ac:spMk id="2" creationId="{ED8B8406-6384-1A16-7F63-84B27EF96EC2}"/>
          </ac:spMkLst>
        </pc:spChg>
        <pc:spChg chg="mod">
          <ac:chgData name="Jasmine Chen" userId="S::chen.jasm@northeastern.edu::31ff597d-a21a-4716-9e10-58f3c6ebf4b3" providerId="AD" clId="Web-{7A803F4B-E994-80E5-1E47-924C3C6FC5BF}" dt="2022-05-01T00:16:56.174" v="1123" actId="1076"/>
          <ac:spMkLst>
            <pc:docMk/>
            <pc:sldMk cId="3689335046" sldId="280"/>
            <ac:spMk id="26" creationId="{6842CAF0-E809-A359-FA57-A9EC29EB6A3B}"/>
          </ac:spMkLst>
        </pc:spChg>
        <pc:picChg chg="del">
          <ac:chgData name="Jasmine Chen" userId="S::chen.jasm@northeastern.edu::31ff597d-a21a-4716-9e10-58f3c6ebf4b3" providerId="AD" clId="Web-{7A803F4B-E994-80E5-1E47-924C3C6FC5BF}" dt="2022-05-01T00:15:54.579" v="1110"/>
          <ac:picMkLst>
            <pc:docMk/>
            <pc:sldMk cId="3689335046" sldId="280"/>
            <ac:picMk id="3" creationId="{1B6ECF00-7BF4-75DA-2E53-B28C9AC4AC9E}"/>
          </ac:picMkLst>
        </pc:picChg>
        <pc:picChg chg="del">
          <ac:chgData name="Jasmine Chen" userId="S::chen.jasm@northeastern.edu::31ff597d-a21a-4716-9e10-58f3c6ebf4b3" providerId="AD" clId="Web-{7A803F4B-E994-80E5-1E47-924C3C6FC5BF}" dt="2022-05-01T00:15:56.813" v="1111"/>
          <ac:picMkLst>
            <pc:docMk/>
            <pc:sldMk cId="3689335046" sldId="280"/>
            <ac:picMk id="4" creationId="{31BAF76A-9E9B-3FFA-E1D3-7760EC1652F3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16:28.564" v="1117" actId="1076"/>
          <ac:picMkLst>
            <pc:docMk/>
            <pc:sldMk cId="3689335046" sldId="280"/>
            <ac:picMk id="5" creationId="{33779F1F-1114-F517-CCC8-DECDC52E0293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16:31.595" v="1118" actId="1076"/>
          <ac:picMkLst>
            <pc:docMk/>
            <pc:sldMk cId="3689335046" sldId="280"/>
            <ac:picMk id="6" creationId="{BCC094CF-3F67-6A91-3104-5F1CCC731358}"/>
          </ac:picMkLst>
        </pc:picChg>
        <pc:picChg chg="mod">
          <ac:chgData name="Jasmine Chen" userId="S::chen.jasm@northeastern.edu::31ff597d-a21a-4716-9e10-58f3c6ebf4b3" providerId="AD" clId="Web-{7A803F4B-E994-80E5-1E47-924C3C6FC5BF}" dt="2022-05-01T00:16:38.142" v="1119" actId="14100"/>
          <ac:picMkLst>
            <pc:docMk/>
            <pc:sldMk cId="3689335046" sldId="280"/>
            <ac:picMk id="20" creationId="{A0BBB84B-B0F9-5E0B-F5EB-48BF055E93B3}"/>
          </ac:picMkLst>
        </pc:picChg>
        <pc:cxnChg chg="mod">
          <ac:chgData name="Jasmine Chen" userId="S::chen.jasm@northeastern.edu::31ff597d-a21a-4716-9e10-58f3c6ebf4b3" providerId="AD" clId="Web-{7A803F4B-E994-80E5-1E47-924C3C6FC5BF}" dt="2022-05-01T00:16:53.362" v="1122" actId="14100"/>
          <ac:cxnSpMkLst>
            <pc:docMk/>
            <pc:sldMk cId="3689335046" sldId="280"/>
            <ac:cxnSpMk id="32" creationId="{64A981A0-BA2B-1D73-9F37-7C49C0738E15}"/>
          </ac:cxnSpMkLst>
        </pc:cxnChg>
      </pc:sldChg>
      <pc:sldChg chg="addSp delSp modSp add replId">
        <pc:chgData name="Jasmine Chen" userId="S::chen.jasm@northeastern.edu::31ff597d-a21a-4716-9e10-58f3c6ebf4b3" providerId="AD" clId="Web-{7A803F4B-E994-80E5-1E47-924C3C6FC5BF}" dt="2022-05-01T00:18:22.895" v="1156" actId="20577"/>
        <pc:sldMkLst>
          <pc:docMk/>
          <pc:sldMk cId="2629412856" sldId="281"/>
        </pc:sldMkLst>
        <pc:spChg chg="mod">
          <ac:chgData name="Jasmine Chen" userId="S::chen.jasm@northeastern.edu::31ff597d-a21a-4716-9e10-58f3c6ebf4b3" providerId="AD" clId="Web-{7A803F4B-E994-80E5-1E47-924C3C6FC5BF}" dt="2022-05-01T00:18:22.895" v="1156" actId="20577"/>
          <ac:spMkLst>
            <pc:docMk/>
            <pc:sldMk cId="2629412856" sldId="281"/>
            <ac:spMk id="2" creationId="{ED8B8406-6384-1A16-7F63-84B27EF96EC2}"/>
          </ac:spMkLst>
        </pc:spChg>
        <pc:spChg chg="del">
          <ac:chgData name="Jasmine Chen" userId="S::chen.jasm@northeastern.edu::31ff597d-a21a-4716-9e10-58f3c6ebf4b3" providerId="AD" clId="Web-{7A803F4B-E994-80E5-1E47-924C3C6FC5BF}" dt="2022-05-01T00:18:03.098" v="1143"/>
          <ac:spMkLst>
            <pc:docMk/>
            <pc:sldMk cId="2629412856" sldId="281"/>
            <ac:spMk id="24" creationId="{85ED85B7-C193-5DAE-2FB5-66DD5C223DA8}"/>
          </ac:spMkLst>
        </pc:spChg>
        <pc:spChg chg="mod">
          <ac:chgData name="Jasmine Chen" userId="S::chen.jasm@northeastern.edu::31ff597d-a21a-4716-9e10-58f3c6ebf4b3" providerId="AD" clId="Web-{7A803F4B-E994-80E5-1E47-924C3C6FC5BF}" dt="2022-05-01T00:18:15.614" v="1150" actId="1076"/>
          <ac:spMkLst>
            <pc:docMk/>
            <pc:sldMk cId="2629412856" sldId="281"/>
            <ac:spMk id="26" creationId="{6842CAF0-E809-A359-FA57-A9EC29EB6A3B}"/>
          </ac:spMkLst>
        </pc:spChg>
        <pc:spChg chg="mod">
          <ac:chgData name="Jasmine Chen" userId="S::chen.jasm@northeastern.edu::31ff597d-a21a-4716-9e10-58f3c6ebf4b3" providerId="AD" clId="Web-{7A803F4B-E994-80E5-1E47-924C3C6FC5BF}" dt="2022-05-01T00:18:15.583" v="1147" actId="1076"/>
          <ac:spMkLst>
            <pc:docMk/>
            <pc:sldMk cId="2629412856" sldId="281"/>
            <ac:spMk id="28" creationId="{37003ABD-AEBC-30B9-2995-559CE023A300}"/>
          </ac:spMkLst>
        </pc:spChg>
        <pc:picChg chg="add mod">
          <ac:chgData name="Jasmine Chen" userId="S::chen.jasm@northeastern.edu::31ff597d-a21a-4716-9e10-58f3c6ebf4b3" providerId="AD" clId="Web-{7A803F4B-E994-80E5-1E47-924C3C6FC5BF}" dt="2022-05-01T00:18:15.598" v="1149" actId="1076"/>
          <ac:picMkLst>
            <pc:docMk/>
            <pc:sldMk cId="2629412856" sldId="281"/>
            <ac:picMk id="3" creationId="{7D9F0519-416B-7B49-D015-A6980FACB5E5}"/>
          </ac:picMkLst>
        </pc:picChg>
        <pc:picChg chg="del">
          <ac:chgData name="Jasmine Chen" userId="S::chen.jasm@northeastern.edu::31ff597d-a21a-4716-9e10-58f3c6ebf4b3" providerId="AD" clId="Web-{7A803F4B-E994-80E5-1E47-924C3C6FC5BF}" dt="2022-05-01T00:17:36.519" v="1130"/>
          <ac:picMkLst>
            <pc:docMk/>
            <pc:sldMk cId="2629412856" sldId="281"/>
            <ac:picMk id="5" creationId="{33779F1F-1114-F517-CCC8-DECDC52E0293}"/>
          </ac:picMkLst>
        </pc:picChg>
        <pc:picChg chg="del">
          <ac:chgData name="Jasmine Chen" userId="S::chen.jasm@northeastern.edu::31ff597d-a21a-4716-9e10-58f3c6ebf4b3" providerId="AD" clId="Web-{7A803F4B-E994-80E5-1E47-924C3C6FC5BF}" dt="2022-05-01T00:17:33.488" v="1128"/>
          <ac:picMkLst>
            <pc:docMk/>
            <pc:sldMk cId="2629412856" sldId="281"/>
            <ac:picMk id="6" creationId="{BCC094CF-3F67-6A91-3104-5F1CCC731358}"/>
          </ac:picMkLst>
        </pc:picChg>
        <pc:picChg chg="mod">
          <ac:chgData name="Jasmine Chen" userId="S::chen.jasm@northeastern.edu::31ff597d-a21a-4716-9e10-58f3c6ebf4b3" providerId="AD" clId="Web-{7A803F4B-E994-80E5-1E47-924C3C6FC5BF}" dt="2022-05-01T00:18:15.583" v="1146" actId="1076"/>
          <ac:picMkLst>
            <pc:docMk/>
            <pc:sldMk cId="2629412856" sldId="281"/>
            <ac:picMk id="20" creationId="{A0BBB84B-B0F9-5E0B-F5EB-48BF055E93B3}"/>
          </ac:picMkLst>
        </pc:picChg>
        <pc:cxnChg chg="mod">
          <ac:chgData name="Jasmine Chen" userId="S::chen.jasm@northeastern.edu::31ff597d-a21a-4716-9e10-58f3c6ebf4b3" providerId="AD" clId="Web-{7A803F4B-E994-80E5-1E47-924C3C6FC5BF}" dt="2022-05-01T00:18:15.598" v="1148" actId="1076"/>
          <ac:cxnSpMkLst>
            <pc:docMk/>
            <pc:sldMk cId="2629412856" sldId="281"/>
            <ac:cxnSpMk id="30" creationId="{3B878624-4804-F072-EBFD-0AE7DDF14A1F}"/>
          </ac:cxnSpMkLst>
        </pc:cxnChg>
        <pc:cxnChg chg="del">
          <ac:chgData name="Jasmine Chen" userId="S::chen.jasm@northeastern.edu::31ff597d-a21a-4716-9e10-58f3c6ebf4b3" providerId="AD" clId="Web-{7A803F4B-E994-80E5-1E47-924C3C6FC5BF}" dt="2022-05-01T00:18:00.770" v="1142"/>
          <ac:cxnSpMkLst>
            <pc:docMk/>
            <pc:sldMk cId="2629412856" sldId="281"/>
            <ac:cxnSpMk id="32" creationId="{64A981A0-BA2B-1D73-9F37-7C49C0738E15}"/>
          </ac:cxnSpMkLst>
        </pc:cxnChg>
      </pc:sldChg>
      <pc:sldChg chg="addSp delSp modSp add replId">
        <pc:chgData name="Jasmine Chen" userId="S::chen.jasm@northeastern.edu::31ff597d-a21a-4716-9e10-58f3c6ebf4b3" providerId="AD" clId="Web-{7A803F4B-E994-80E5-1E47-924C3C6FC5BF}" dt="2022-05-01T00:19:19.225" v="1185" actId="14100"/>
        <pc:sldMkLst>
          <pc:docMk/>
          <pc:sldMk cId="2692242403" sldId="282"/>
        </pc:sldMkLst>
        <pc:spChg chg="mod">
          <ac:chgData name="Jasmine Chen" userId="S::chen.jasm@northeastern.edu::31ff597d-a21a-4716-9e10-58f3c6ebf4b3" providerId="AD" clId="Web-{7A803F4B-E994-80E5-1E47-924C3C6FC5BF}" dt="2022-05-01T00:18:27.521" v="1158" actId="20577"/>
          <ac:spMkLst>
            <pc:docMk/>
            <pc:sldMk cId="2692242403" sldId="282"/>
            <ac:spMk id="2" creationId="{ED8B8406-6384-1A16-7F63-84B27EF96EC2}"/>
          </ac:spMkLst>
        </pc:spChg>
        <pc:spChg chg="mod">
          <ac:chgData name="Jasmine Chen" userId="S::chen.jasm@northeastern.edu::31ff597d-a21a-4716-9e10-58f3c6ebf4b3" providerId="AD" clId="Web-{7A803F4B-E994-80E5-1E47-924C3C6FC5BF}" dt="2022-05-01T00:19:14.178" v="1184" actId="1076"/>
          <ac:spMkLst>
            <pc:docMk/>
            <pc:sldMk cId="2692242403" sldId="282"/>
            <ac:spMk id="26" creationId="{6842CAF0-E809-A359-FA57-A9EC29EB6A3B}"/>
          </ac:spMkLst>
        </pc:spChg>
        <pc:picChg chg="del">
          <ac:chgData name="Jasmine Chen" userId="S::chen.jasm@northeastern.edu::31ff597d-a21a-4716-9e10-58f3c6ebf4b3" providerId="AD" clId="Web-{7A803F4B-E994-80E5-1E47-924C3C6FC5BF}" dt="2022-05-01T00:18:28.833" v="1159"/>
          <ac:picMkLst>
            <pc:docMk/>
            <pc:sldMk cId="2692242403" sldId="282"/>
            <ac:picMk id="3" creationId="{7D9F0519-416B-7B49-D015-A6980FACB5E5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19:07.850" v="1183" actId="1076"/>
          <ac:picMkLst>
            <pc:docMk/>
            <pc:sldMk cId="2692242403" sldId="282"/>
            <ac:picMk id="4" creationId="{04A55D1B-13E9-3CEE-9B14-61333572F3AA}"/>
          </ac:picMkLst>
        </pc:picChg>
        <pc:cxnChg chg="mod">
          <ac:chgData name="Jasmine Chen" userId="S::chen.jasm@northeastern.edu::31ff597d-a21a-4716-9e10-58f3c6ebf4b3" providerId="AD" clId="Web-{7A803F4B-E994-80E5-1E47-924C3C6FC5BF}" dt="2022-05-01T00:19:19.225" v="1185" actId="14100"/>
          <ac:cxnSpMkLst>
            <pc:docMk/>
            <pc:sldMk cId="2692242403" sldId="282"/>
            <ac:cxnSpMk id="30" creationId="{3B878624-4804-F072-EBFD-0AE7DDF14A1F}"/>
          </ac:cxnSpMkLst>
        </pc:cxnChg>
      </pc:sldChg>
      <pc:sldChg chg="addSp delSp modSp add replId">
        <pc:chgData name="Jasmine Chen" userId="S::chen.jasm@northeastern.edu::31ff597d-a21a-4716-9e10-58f3c6ebf4b3" providerId="AD" clId="Web-{7A803F4B-E994-80E5-1E47-924C3C6FC5BF}" dt="2022-05-01T00:20:34.993" v="1220" actId="20577"/>
        <pc:sldMkLst>
          <pc:docMk/>
          <pc:sldMk cId="3725981376" sldId="283"/>
        </pc:sldMkLst>
        <pc:spChg chg="mod">
          <ac:chgData name="Jasmine Chen" userId="S::chen.jasm@northeastern.edu::31ff597d-a21a-4716-9e10-58f3c6ebf4b3" providerId="AD" clId="Web-{7A803F4B-E994-80E5-1E47-924C3C6FC5BF}" dt="2022-05-01T00:20:34.993" v="1220" actId="20577"/>
          <ac:spMkLst>
            <pc:docMk/>
            <pc:sldMk cId="3725981376" sldId="283"/>
            <ac:spMk id="2" creationId="{ED8B8406-6384-1A16-7F63-84B27EF96EC2}"/>
          </ac:spMkLst>
        </pc:spChg>
        <pc:spChg chg="mod">
          <ac:chgData name="Jasmine Chen" userId="S::chen.jasm@northeastern.edu::31ff597d-a21a-4716-9e10-58f3c6ebf4b3" providerId="AD" clId="Web-{7A803F4B-E994-80E5-1E47-924C3C6FC5BF}" dt="2022-05-01T00:20:26.040" v="1210" actId="14100"/>
          <ac:spMkLst>
            <pc:docMk/>
            <pc:sldMk cId="3725981376" sldId="283"/>
            <ac:spMk id="26" creationId="{6842CAF0-E809-A359-FA57-A9EC29EB6A3B}"/>
          </ac:spMkLst>
        </pc:spChg>
        <pc:spChg chg="mod">
          <ac:chgData name="Jasmine Chen" userId="S::chen.jasm@northeastern.edu::31ff597d-a21a-4716-9e10-58f3c6ebf4b3" providerId="AD" clId="Web-{7A803F4B-E994-80E5-1E47-924C3C6FC5BF}" dt="2022-05-01T00:20:26.040" v="1213" actId="14100"/>
          <ac:spMkLst>
            <pc:docMk/>
            <pc:sldMk cId="3725981376" sldId="283"/>
            <ac:spMk id="28" creationId="{37003ABD-AEBC-30B9-2995-559CE023A300}"/>
          </ac:spMkLst>
        </pc:spChg>
        <pc:picChg chg="add mod">
          <ac:chgData name="Jasmine Chen" userId="S::chen.jasm@northeastern.edu::31ff597d-a21a-4716-9e10-58f3c6ebf4b3" providerId="AD" clId="Web-{7A803F4B-E994-80E5-1E47-924C3C6FC5BF}" dt="2022-05-01T00:20:26.040" v="1211" actId="14100"/>
          <ac:picMkLst>
            <pc:docMk/>
            <pc:sldMk cId="3725981376" sldId="283"/>
            <ac:picMk id="3" creationId="{60F2948E-F836-3BB3-C6B8-05522D470F33}"/>
          </ac:picMkLst>
        </pc:picChg>
        <pc:picChg chg="del">
          <ac:chgData name="Jasmine Chen" userId="S::chen.jasm@northeastern.edu::31ff597d-a21a-4716-9e10-58f3c6ebf4b3" providerId="AD" clId="Web-{7A803F4B-E994-80E5-1E47-924C3C6FC5BF}" dt="2022-05-01T00:19:40.382" v="1188"/>
          <ac:picMkLst>
            <pc:docMk/>
            <pc:sldMk cId="3725981376" sldId="283"/>
            <ac:picMk id="4" creationId="{04A55D1B-13E9-3CEE-9B14-61333572F3AA}"/>
          </ac:picMkLst>
        </pc:picChg>
        <pc:picChg chg="mod">
          <ac:chgData name="Jasmine Chen" userId="S::chen.jasm@northeastern.edu::31ff597d-a21a-4716-9e10-58f3c6ebf4b3" providerId="AD" clId="Web-{7A803F4B-E994-80E5-1E47-924C3C6FC5BF}" dt="2022-05-01T00:20:26.040" v="1214" actId="14100"/>
          <ac:picMkLst>
            <pc:docMk/>
            <pc:sldMk cId="3725981376" sldId="283"/>
            <ac:picMk id="20" creationId="{A0BBB84B-B0F9-5E0B-F5EB-48BF055E93B3}"/>
          </ac:picMkLst>
        </pc:picChg>
        <pc:cxnChg chg="mod">
          <ac:chgData name="Jasmine Chen" userId="S::chen.jasm@northeastern.edu::31ff597d-a21a-4716-9e10-58f3c6ebf4b3" providerId="AD" clId="Web-{7A803F4B-E994-80E5-1E47-924C3C6FC5BF}" dt="2022-05-01T00:20:26.040" v="1212" actId="14100"/>
          <ac:cxnSpMkLst>
            <pc:docMk/>
            <pc:sldMk cId="3725981376" sldId="283"/>
            <ac:cxnSpMk id="30" creationId="{3B878624-4804-F072-EBFD-0AE7DDF14A1F}"/>
          </ac:cxnSpMkLst>
        </pc:cxnChg>
      </pc:sldChg>
      <pc:sldChg chg="addSp delSp modSp add replId">
        <pc:chgData name="Jasmine Chen" userId="S::chen.jasm@northeastern.edu::31ff597d-a21a-4716-9e10-58f3c6ebf4b3" providerId="AD" clId="Web-{7A803F4B-E994-80E5-1E47-924C3C6FC5BF}" dt="2022-05-01T00:32:29.623" v="1293" actId="14100"/>
        <pc:sldMkLst>
          <pc:docMk/>
          <pc:sldMk cId="2136958606" sldId="284"/>
        </pc:sldMkLst>
        <pc:spChg chg="mod">
          <ac:chgData name="Jasmine Chen" userId="S::chen.jasm@northeastern.edu::31ff597d-a21a-4716-9e10-58f3c6ebf4b3" providerId="AD" clId="Web-{7A803F4B-E994-80E5-1E47-924C3C6FC5BF}" dt="2022-05-01T00:22:48.388" v="1279" actId="20577"/>
          <ac:spMkLst>
            <pc:docMk/>
            <pc:sldMk cId="2136958606" sldId="284"/>
            <ac:spMk id="2" creationId="{ED8B8406-6384-1A16-7F63-84B27EF96EC2}"/>
          </ac:spMkLst>
        </pc:spChg>
        <pc:spChg chg="add mod">
          <ac:chgData name="Jasmine Chen" userId="S::chen.jasm@northeastern.edu::31ff597d-a21a-4716-9e10-58f3c6ebf4b3" providerId="AD" clId="Web-{7A803F4B-E994-80E5-1E47-924C3C6FC5BF}" dt="2022-05-01T00:21:44.839" v="1247" actId="1076"/>
          <ac:spMkLst>
            <pc:docMk/>
            <pc:sldMk cId="2136958606" sldId="284"/>
            <ac:spMk id="10" creationId="{892E4462-4296-C2A0-7D9F-97FE67363D90}"/>
          </ac:spMkLst>
        </pc:spChg>
        <pc:spChg chg="mod">
          <ac:chgData name="Jasmine Chen" userId="S::chen.jasm@northeastern.edu::31ff597d-a21a-4716-9e10-58f3c6ebf4b3" providerId="AD" clId="Web-{7A803F4B-E994-80E5-1E47-924C3C6FC5BF}" dt="2022-05-01T00:22:37.887" v="1274" actId="1076"/>
          <ac:spMkLst>
            <pc:docMk/>
            <pc:sldMk cId="2136958606" sldId="284"/>
            <ac:spMk id="26" creationId="{6842CAF0-E809-A359-FA57-A9EC29EB6A3B}"/>
          </ac:spMkLst>
        </pc:spChg>
        <pc:spChg chg="mod">
          <ac:chgData name="Jasmine Chen" userId="S::chen.jasm@northeastern.edu::31ff597d-a21a-4716-9e10-58f3c6ebf4b3" providerId="AD" clId="Web-{7A803F4B-E994-80E5-1E47-924C3C6FC5BF}" dt="2022-05-01T00:21:02.088" v="1229" actId="1076"/>
          <ac:spMkLst>
            <pc:docMk/>
            <pc:sldMk cId="2136958606" sldId="284"/>
            <ac:spMk id="28" creationId="{37003ABD-AEBC-30B9-2995-559CE023A300}"/>
          </ac:spMkLst>
        </pc:spChg>
        <pc:picChg chg="del">
          <ac:chgData name="Jasmine Chen" userId="S::chen.jasm@northeastern.edu::31ff597d-a21a-4716-9e10-58f3c6ebf4b3" providerId="AD" clId="Web-{7A803F4B-E994-80E5-1E47-924C3C6FC5BF}" dt="2022-05-01T00:20:39.462" v="1222"/>
          <ac:picMkLst>
            <pc:docMk/>
            <pc:sldMk cId="2136958606" sldId="284"/>
            <ac:picMk id="3" creationId="{60F2948E-F836-3BB3-C6B8-05522D470F33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21:02.103" v="1231" actId="1076"/>
          <ac:picMkLst>
            <pc:docMk/>
            <pc:sldMk cId="2136958606" sldId="284"/>
            <ac:picMk id="4" creationId="{260A10BE-4A1E-0CF9-5560-6B51790AEC0F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21:06.181" v="1233" actId="1076"/>
          <ac:picMkLst>
            <pc:docMk/>
            <pc:sldMk cId="2136958606" sldId="284"/>
            <ac:picMk id="5" creationId="{4EA9087A-DED1-DF1D-EB0C-8C7E2734B219}"/>
          </ac:picMkLst>
        </pc:picChg>
        <pc:picChg chg="add mod">
          <ac:chgData name="Jasmine Chen" userId="S::chen.jasm@northeastern.edu::31ff597d-a21a-4716-9e10-58f3c6ebf4b3" providerId="AD" clId="Web-{7A803F4B-E994-80E5-1E47-924C3C6FC5BF}" dt="2022-05-01T00:32:29.623" v="1293" actId="14100"/>
          <ac:picMkLst>
            <pc:docMk/>
            <pc:sldMk cId="2136958606" sldId="284"/>
            <ac:picMk id="6" creationId="{D177721D-B4CF-BF44-A063-B22972AA2EC4}"/>
          </ac:picMkLst>
        </pc:picChg>
        <pc:picChg chg="mod">
          <ac:chgData name="Jasmine Chen" userId="S::chen.jasm@northeastern.edu::31ff597d-a21a-4716-9e10-58f3c6ebf4b3" providerId="AD" clId="Web-{7A803F4B-E994-80E5-1E47-924C3C6FC5BF}" dt="2022-05-01T00:21:02.072" v="1227" actId="1076"/>
          <ac:picMkLst>
            <pc:docMk/>
            <pc:sldMk cId="2136958606" sldId="284"/>
            <ac:picMk id="20" creationId="{A0BBB84B-B0F9-5E0B-F5EB-48BF055E93B3}"/>
          </ac:picMkLst>
        </pc:picChg>
        <pc:cxnChg chg="add mod">
          <ac:chgData name="Jasmine Chen" userId="S::chen.jasm@northeastern.edu::31ff597d-a21a-4716-9e10-58f3c6ebf4b3" providerId="AD" clId="Web-{7A803F4B-E994-80E5-1E47-924C3C6FC5BF}" dt="2022-05-01T00:22:41.731" v="1275" actId="14100"/>
          <ac:cxnSpMkLst>
            <pc:docMk/>
            <pc:sldMk cId="2136958606" sldId="284"/>
            <ac:cxnSpMk id="11" creationId="{D562A753-B514-FFEB-A0B5-0217ED964965}"/>
          </ac:cxnSpMkLst>
        </pc:cxnChg>
        <pc:cxnChg chg="mod">
          <ac:chgData name="Jasmine Chen" userId="S::chen.jasm@northeastern.edu::31ff597d-a21a-4716-9e10-58f3c6ebf4b3" providerId="AD" clId="Web-{7A803F4B-E994-80E5-1E47-924C3C6FC5BF}" dt="2022-05-01T00:21:02.088" v="1230" actId="1076"/>
          <ac:cxnSpMkLst>
            <pc:docMk/>
            <pc:sldMk cId="2136958606" sldId="284"/>
            <ac:cxnSpMk id="30" creationId="{3B878624-4804-F072-EBFD-0AE7DDF14A1F}"/>
          </ac:cxnSpMkLst>
        </pc:cxnChg>
      </pc:sldChg>
      <pc:sldChg chg="addSp modSp new mod setBg">
        <pc:chgData name="Jasmine Chen" userId="S::chen.jasm@northeastern.edu::31ff597d-a21a-4716-9e10-58f3c6ebf4b3" providerId="AD" clId="Web-{7A803F4B-E994-80E5-1E47-924C3C6FC5BF}" dt="2022-05-01T00:23:44.592" v="1287"/>
        <pc:sldMkLst>
          <pc:docMk/>
          <pc:sldMk cId="2791221029" sldId="285"/>
        </pc:sldMkLst>
        <pc:spChg chg="mod">
          <ac:chgData name="Jasmine Chen" userId="S::chen.jasm@northeastern.edu::31ff597d-a21a-4716-9e10-58f3c6ebf4b3" providerId="AD" clId="Web-{7A803F4B-E994-80E5-1E47-924C3C6FC5BF}" dt="2022-05-01T00:23:44.592" v="1287"/>
          <ac:spMkLst>
            <pc:docMk/>
            <pc:sldMk cId="2791221029" sldId="285"/>
            <ac:spMk id="2" creationId="{02371310-4A46-9646-999B-80085EC8F5EF}"/>
          </ac:spMkLst>
        </pc:spChg>
        <pc:spChg chg="mod">
          <ac:chgData name="Jasmine Chen" userId="S::chen.jasm@northeastern.edu::31ff597d-a21a-4716-9e10-58f3c6ebf4b3" providerId="AD" clId="Web-{7A803F4B-E994-80E5-1E47-924C3C6FC5BF}" dt="2022-05-01T00:23:44.592" v="1287"/>
          <ac:spMkLst>
            <pc:docMk/>
            <pc:sldMk cId="2791221029" sldId="285"/>
            <ac:spMk id="3" creationId="{60008695-AA84-2842-FA36-F6AC03AD674E}"/>
          </ac:spMkLst>
        </pc:spChg>
        <pc:spChg chg="add">
          <ac:chgData name="Jasmine Chen" userId="S::chen.jasm@northeastern.edu::31ff597d-a21a-4716-9e10-58f3c6ebf4b3" providerId="AD" clId="Web-{7A803F4B-E994-80E5-1E47-924C3C6FC5BF}" dt="2022-05-01T00:23:44.592" v="1287"/>
          <ac:spMkLst>
            <pc:docMk/>
            <pc:sldMk cId="2791221029" sldId="285"/>
            <ac:spMk id="8" creationId="{943CAA20-3569-4189-9E48-239A229A86CA}"/>
          </ac:spMkLst>
        </pc:spChg>
        <pc:spChg chg="add">
          <ac:chgData name="Jasmine Chen" userId="S::chen.jasm@northeastern.edu::31ff597d-a21a-4716-9e10-58f3c6ebf4b3" providerId="AD" clId="Web-{7A803F4B-E994-80E5-1E47-924C3C6FC5BF}" dt="2022-05-01T00:23:44.592" v="1287"/>
          <ac:spMkLst>
            <pc:docMk/>
            <pc:sldMk cId="2791221029" sldId="285"/>
            <ac:spMk id="10" creationId="{DA542B6D-E775-4832-91DC-2D20F857813A}"/>
          </ac:spMkLst>
        </pc:spChg>
      </pc:sldChg>
      <pc:sldChg chg="add replId">
        <pc:chgData name="Jasmine Chen" userId="S::chen.jasm@northeastern.edu::31ff597d-a21a-4716-9e10-58f3c6ebf4b3" providerId="AD" clId="Web-{7A803F4B-E994-80E5-1E47-924C3C6FC5BF}" dt="2022-05-01T00:40:08.387" v="1356"/>
        <pc:sldMkLst>
          <pc:docMk/>
          <pc:sldMk cId="2128952334" sldId="286"/>
        </pc:sldMkLst>
      </pc:sldChg>
    </pc:docChg>
  </pc:docChgLst>
  <pc:docChgLst>
    <pc:chgData name="Jasmine Chen" userId="S::chen.jasm@northeastern.edu::31ff597d-a21a-4716-9e10-58f3c6ebf4b3" providerId="AD" clId="Web-{CCCFD7F2-702B-1D56-E61A-9B552319F262}"/>
    <pc:docChg chg="sldOrd">
      <pc:chgData name="Jasmine Chen" userId="S::chen.jasm@northeastern.edu::31ff597d-a21a-4716-9e10-58f3c6ebf4b3" providerId="AD" clId="Web-{CCCFD7F2-702B-1D56-E61A-9B552319F262}" dt="2022-05-01T01:52:29.312" v="0"/>
      <pc:docMkLst>
        <pc:docMk/>
      </pc:docMkLst>
      <pc:sldChg chg="ord">
        <pc:chgData name="Jasmine Chen" userId="S::chen.jasm@northeastern.edu::31ff597d-a21a-4716-9e10-58f3c6ebf4b3" providerId="AD" clId="Web-{CCCFD7F2-702B-1D56-E61A-9B552319F262}" dt="2022-05-01T01:52:29.312" v="0"/>
        <pc:sldMkLst>
          <pc:docMk/>
          <pc:sldMk cId="2136958606" sldId="284"/>
        </pc:sldMkLst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F3B143-8CC3-404E-9FB3-E507323A7A97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0A93D63-C40A-4A90-8925-1F287FC0C7E6}">
      <dgm:prSet/>
      <dgm:spPr/>
      <dgm:t>
        <a:bodyPr/>
        <a:lstStyle/>
        <a:p>
          <a:pPr rtl="0"/>
          <a:r>
            <a:rPr lang="en-US" dirty="0"/>
            <a:t>During covid, many people work from home and the emotional support for individuals were decreases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/>
            <a:t>significantly. </a:t>
          </a:r>
          <a:endParaRPr lang="en-US" dirty="0">
            <a:latin typeface="Calibri Light" panose="020F0302020204030204"/>
          </a:endParaRPr>
        </a:p>
      </dgm:t>
    </dgm:pt>
    <dgm:pt modelId="{8D20AE7E-59EA-4422-93B9-71E0615D60A4}" type="parTrans" cxnId="{CDE3B972-A259-4483-B7CF-176BAF85A659}">
      <dgm:prSet/>
      <dgm:spPr/>
      <dgm:t>
        <a:bodyPr/>
        <a:lstStyle/>
        <a:p>
          <a:endParaRPr lang="en-US"/>
        </a:p>
      </dgm:t>
    </dgm:pt>
    <dgm:pt modelId="{8AA04D63-43CB-44B2-8E2F-FB6B7EA38E05}" type="sibTrans" cxnId="{CDE3B972-A259-4483-B7CF-176BAF85A659}">
      <dgm:prSet/>
      <dgm:spPr/>
      <dgm:t>
        <a:bodyPr/>
        <a:lstStyle/>
        <a:p>
          <a:endParaRPr lang="en-US"/>
        </a:p>
      </dgm:t>
    </dgm:pt>
    <dgm:pt modelId="{2E6BE204-2A0E-48F8-8879-561D6A4150C7}">
      <dgm:prSet/>
      <dgm:spPr/>
      <dgm:t>
        <a:bodyPr/>
        <a:lstStyle/>
        <a:p>
          <a:r>
            <a:rPr lang="en-US" dirty="0"/>
            <a:t>Meanwhile, the street animal has always been an issue for the environment. </a:t>
          </a:r>
          <a:r>
            <a:rPr lang="en-US" dirty="0">
              <a:latin typeface="Calibri Light" panose="020F0302020204030204"/>
            </a:rPr>
            <a:t>The</a:t>
          </a:r>
          <a:r>
            <a:rPr lang="en-US" dirty="0"/>
            <a:t> overall US adoption rate was between 37</a:t>
          </a:r>
          <a:r>
            <a:rPr lang="en-US" dirty="0">
              <a:latin typeface="Calibri Light" panose="020F0302020204030204"/>
            </a:rPr>
            <a:t>%</a:t>
          </a:r>
          <a:r>
            <a:rPr lang="en-US" dirty="0"/>
            <a:t> and 41%.</a:t>
          </a:r>
        </a:p>
      </dgm:t>
    </dgm:pt>
    <dgm:pt modelId="{38BFD065-8F4C-4644-A9D1-D3135A22F5CD}" type="parTrans" cxnId="{E6E08E4D-7924-4ABA-849C-F3DAB99A33DF}">
      <dgm:prSet/>
      <dgm:spPr/>
      <dgm:t>
        <a:bodyPr/>
        <a:lstStyle/>
        <a:p>
          <a:endParaRPr lang="en-US"/>
        </a:p>
      </dgm:t>
    </dgm:pt>
    <dgm:pt modelId="{AF4D2E9E-A1F4-4F55-9553-A999ADDCDF8C}" type="sibTrans" cxnId="{E6E08E4D-7924-4ABA-849C-F3DAB99A33DF}">
      <dgm:prSet/>
      <dgm:spPr/>
      <dgm:t>
        <a:bodyPr/>
        <a:lstStyle/>
        <a:p>
          <a:endParaRPr lang="en-US"/>
        </a:p>
      </dgm:t>
    </dgm:pt>
    <dgm:pt modelId="{290FCA48-6366-4F9B-9E70-498E5C21E8DA}">
      <dgm:prSet/>
      <dgm:spPr/>
      <dgm:t>
        <a:bodyPr/>
        <a:lstStyle/>
        <a:p>
          <a:r>
            <a:rPr lang="en-US" dirty="0"/>
            <a:t>More than 23 million American households, which is 1 out of 5, has adopted an animal during covid. This number was a 250% increase compared to 2019 before covid.</a:t>
          </a:r>
        </a:p>
      </dgm:t>
    </dgm:pt>
    <dgm:pt modelId="{BD386583-D238-4BCF-900E-A8C4B262C13E}" type="parTrans" cxnId="{44165A64-DECC-49F5-AF0D-928ADE9C7A3F}">
      <dgm:prSet/>
      <dgm:spPr/>
      <dgm:t>
        <a:bodyPr/>
        <a:lstStyle/>
        <a:p>
          <a:endParaRPr lang="en-US"/>
        </a:p>
      </dgm:t>
    </dgm:pt>
    <dgm:pt modelId="{8FF48E81-DA6D-4528-801B-0385C8B66A9C}" type="sibTrans" cxnId="{44165A64-DECC-49F5-AF0D-928ADE9C7A3F}">
      <dgm:prSet/>
      <dgm:spPr/>
      <dgm:t>
        <a:bodyPr/>
        <a:lstStyle/>
        <a:p>
          <a:endParaRPr lang="en-US"/>
        </a:p>
      </dgm:t>
    </dgm:pt>
    <dgm:pt modelId="{0C3A2A59-21C4-4B8E-8CB2-0ACB0BD798D1}">
      <dgm:prSet phldr="0"/>
      <dgm:spPr/>
      <dgm:t>
        <a:bodyPr/>
        <a:lstStyle/>
        <a:p>
          <a:r>
            <a:rPr lang="en-US" dirty="0"/>
            <a:t>According to research by the Society for Human Resource Management, between 22% and 35% of U.S. employees are experiencing symptoms of depression as they live through the COVID-19 pandemic.</a:t>
          </a:r>
        </a:p>
      </dgm:t>
    </dgm:pt>
    <dgm:pt modelId="{527391D6-086F-41DE-8713-956D93E88129}" type="parTrans" cxnId="{52F705D1-5735-40C0-8939-02575E67F78F}">
      <dgm:prSet/>
      <dgm:spPr/>
    </dgm:pt>
    <dgm:pt modelId="{99113C58-A450-437A-AB84-7C9E61EFA8CE}" type="sibTrans" cxnId="{52F705D1-5735-40C0-8939-02575E67F78F}">
      <dgm:prSet/>
      <dgm:spPr/>
    </dgm:pt>
    <dgm:pt modelId="{0F0D9FE2-3B72-4944-9A08-7E0DC9A6A557}" type="pres">
      <dgm:prSet presAssocID="{6DF3B143-8CC3-404E-9FB3-E507323A7A97}" presName="vert0" presStyleCnt="0">
        <dgm:presLayoutVars>
          <dgm:dir/>
          <dgm:animOne val="branch"/>
          <dgm:animLvl val="lvl"/>
        </dgm:presLayoutVars>
      </dgm:prSet>
      <dgm:spPr/>
    </dgm:pt>
    <dgm:pt modelId="{28828CD0-2F0B-4A98-9F5F-9C08A57E8D6C}" type="pres">
      <dgm:prSet presAssocID="{00A93D63-C40A-4A90-8925-1F287FC0C7E6}" presName="thickLine" presStyleLbl="alignNode1" presStyleIdx="0" presStyleCnt="4"/>
      <dgm:spPr/>
    </dgm:pt>
    <dgm:pt modelId="{7E7F843C-7B13-4C53-9271-6EAB1A19BCD7}" type="pres">
      <dgm:prSet presAssocID="{00A93D63-C40A-4A90-8925-1F287FC0C7E6}" presName="horz1" presStyleCnt="0"/>
      <dgm:spPr/>
    </dgm:pt>
    <dgm:pt modelId="{5B4498A2-5E6F-4A6E-AA00-64CD37F363A1}" type="pres">
      <dgm:prSet presAssocID="{00A93D63-C40A-4A90-8925-1F287FC0C7E6}" presName="tx1" presStyleLbl="revTx" presStyleIdx="0" presStyleCnt="4"/>
      <dgm:spPr/>
    </dgm:pt>
    <dgm:pt modelId="{1165D88A-16C7-41DE-BC1E-2B38466E222F}" type="pres">
      <dgm:prSet presAssocID="{00A93D63-C40A-4A90-8925-1F287FC0C7E6}" presName="vert1" presStyleCnt="0"/>
      <dgm:spPr/>
    </dgm:pt>
    <dgm:pt modelId="{94869219-4DDB-41AB-B170-E6952A2271A4}" type="pres">
      <dgm:prSet presAssocID="{0C3A2A59-21C4-4B8E-8CB2-0ACB0BD798D1}" presName="thickLine" presStyleLbl="alignNode1" presStyleIdx="1" presStyleCnt="4"/>
      <dgm:spPr/>
    </dgm:pt>
    <dgm:pt modelId="{D415B978-68FC-4A4D-9ED8-7676B2BB6CF3}" type="pres">
      <dgm:prSet presAssocID="{0C3A2A59-21C4-4B8E-8CB2-0ACB0BD798D1}" presName="horz1" presStyleCnt="0"/>
      <dgm:spPr/>
    </dgm:pt>
    <dgm:pt modelId="{799327A1-3D22-4086-B98A-1B03BD07A55A}" type="pres">
      <dgm:prSet presAssocID="{0C3A2A59-21C4-4B8E-8CB2-0ACB0BD798D1}" presName="tx1" presStyleLbl="revTx" presStyleIdx="1" presStyleCnt="4"/>
      <dgm:spPr/>
    </dgm:pt>
    <dgm:pt modelId="{6FE31715-4CA5-46DB-BB20-4B41A39D96FE}" type="pres">
      <dgm:prSet presAssocID="{0C3A2A59-21C4-4B8E-8CB2-0ACB0BD798D1}" presName="vert1" presStyleCnt="0"/>
      <dgm:spPr/>
    </dgm:pt>
    <dgm:pt modelId="{8CE94E0D-3DCF-4101-AD6C-B69D94D02BB5}" type="pres">
      <dgm:prSet presAssocID="{2E6BE204-2A0E-48F8-8879-561D6A4150C7}" presName="thickLine" presStyleLbl="alignNode1" presStyleIdx="2" presStyleCnt="4"/>
      <dgm:spPr/>
    </dgm:pt>
    <dgm:pt modelId="{B6ABDE05-9212-4576-AFF5-E2C5EAC92FD9}" type="pres">
      <dgm:prSet presAssocID="{2E6BE204-2A0E-48F8-8879-561D6A4150C7}" presName="horz1" presStyleCnt="0"/>
      <dgm:spPr/>
    </dgm:pt>
    <dgm:pt modelId="{F5B756E2-1D21-4726-B9E5-223B6541F977}" type="pres">
      <dgm:prSet presAssocID="{2E6BE204-2A0E-48F8-8879-561D6A4150C7}" presName="tx1" presStyleLbl="revTx" presStyleIdx="2" presStyleCnt="4"/>
      <dgm:spPr/>
    </dgm:pt>
    <dgm:pt modelId="{3132E4DB-82A0-400C-9739-B26DCE0600A3}" type="pres">
      <dgm:prSet presAssocID="{2E6BE204-2A0E-48F8-8879-561D6A4150C7}" presName="vert1" presStyleCnt="0"/>
      <dgm:spPr/>
    </dgm:pt>
    <dgm:pt modelId="{0DEC0651-DC8B-4C2F-BE3D-651BF9E5009C}" type="pres">
      <dgm:prSet presAssocID="{290FCA48-6366-4F9B-9E70-498E5C21E8DA}" presName="thickLine" presStyleLbl="alignNode1" presStyleIdx="3" presStyleCnt="4"/>
      <dgm:spPr/>
    </dgm:pt>
    <dgm:pt modelId="{49A1D88D-27BC-40AC-9705-1205CF23B102}" type="pres">
      <dgm:prSet presAssocID="{290FCA48-6366-4F9B-9E70-498E5C21E8DA}" presName="horz1" presStyleCnt="0"/>
      <dgm:spPr/>
    </dgm:pt>
    <dgm:pt modelId="{5933C03E-42BC-479E-8834-7349237B565C}" type="pres">
      <dgm:prSet presAssocID="{290FCA48-6366-4F9B-9E70-498E5C21E8DA}" presName="tx1" presStyleLbl="revTx" presStyleIdx="3" presStyleCnt="4"/>
      <dgm:spPr/>
    </dgm:pt>
    <dgm:pt modelId="{8C6530F6-FEB2-4532-A4ED-33F85D4A3969}" type="pres">
      <dgm:prSet presAssocID="{290FCA48-6366-4F9B-9E70-498E5C21E8DA}" presName="vert1" presStyleCnt="0"/>
      <dgm:spPr/>
    </dgm:pt>
  </dgm:ptLst>
  <dgm:cxnLst>
    <dgm:cxn modelId="{7F31A114-4E6F-423F-8DB5-776A78C98627}" type="presOf" srcId="{290FCA48-6366-4F9B-9E70-498E5C21E8DA}" destId="{5933C03E-42BC-479E-8834-7349237B565C}" srcOrd="0" destOrd="0" presId="urn:microsoft.com/office/officeart/2008/layout/LinedList"/>
    <dgm:cxn modelId="{44165A64-DECC-49F5-AF0D-928ADE9C7A3F}" srcId="{6DF3B143-8CC3-404E-9FB3-E507323A7A97}" destId="{290FCA48-6366-4F9B-9E70-498E5C21E8DA}" srcOrd="3" destOrd="0" parTransId="{BD386583-D238-4BCF-900E-A8C4B262C13E}" sibTransId="{8FF48E81-DA6D-4528-801B-0385C8B66A9C}"/>
    <dgm:cxn modelId="{E6E08E4D-7924-4ABA-849C-F3DAB99A33DF}" srcId="{6DF3B143-8CC3-404E-9FB3-E507323A7A97}" destId="{2E6BE204-2A0E-48F8-8879-561D6A4150C7}" srcOrd="2" destOrd="0" parTransId="{38BFD065-8F4C-4644-A9D1-D3135A22F5CD}" sibTransId="{AF4D2E9E-A1F4-4F55-9553-A999ADDCDF8C}"/>
    <dgm:cxn modelId="{F32F7D4E-E5C3-4C2C-9EDF-3CCFF3A4D3C8}" type="presOf" srcId="{2E6BE204-2A0E-48F8-8879-561D6A4150C7}" destId="{F5B756E2-1D21-4726-B9E5-223B6541F977}" srcOrd="0" destOrd="0" presId="urn:microsoft.com/office/officeart/2008/layout/LinedList"/>
    <dgm:cxn modelId="{CDE3B972-A259-4483-B7CF-176BAF85A659}" srcId="{6DF3B143-8CC3-404E-9FB3-E507323A7A97}" destId="{00A93D63-C40A-4A90-8925-1F287FC0C7E6}" srcOrd="0" destOrd="0" parTransId="{8D20AE7E-59EA-4422-93B9-71E0615D60A4}" sibTransId="{8AA04D63-43CB-44B2-8E2F-FB6B7EA38E05}"/>
    <dgm:cxn modelId="{BB397C7A-C0B2-426E-87C8-37DB32CD11CD}" type="presOf" srcId="{00A93D63-C40A-4A90-8925-1F287FC0C7E6}" destId="{5B4498A2-5E6F-4A6E-AA00-64CD37F363A1}" srcOrd="0" destOrd="0" presId="urn:microsoft.com/office/officeart/2008/layout/LinedList"/>
    <dgm:cxn modelId="{1C54377E-C7C2-4CA3-B689-8B9E203D87CE}" type="presOf" srcId="{0C3A2A59-21C4-4B8E-8CB2-0ACB0BD798D1}" destId="{799327A1-3D22-4086-B98A-1B03BD07A55A}" srcOrd="0" destOrd="0" presId="urn:microsoft.com/office/officeart/2008/layout/LinedList"/>
    <dgm:cxn modelId="{FAF962C7-C937-4D18-98FA-0F8EA4B4EBA7}" type="presOf" srcId="{6DF3B143-8CC3-404E-9FB3-E507323A7A97}" destId="{0F0D9FE2-3B72-4944-9A08-7E0DC9A6A557}" srcOrd="0" destOrd="0" presId="urn:microsoft.com/office/officeart/2008/layout/LinedList"/>
    <dgm:cxn modelId="{52F705D1-5735-40C0-8939-02575E67F78F}" srcId="{6DF3B143-8CC3-404E-9FB3-E507323A7A97}" destId="{0C3A2A59-21C4-4B8E-8CB2-0ACB0BD798D1}" srcOrd="1" destOrd="0" parTransId="{527391D6-086F-41DE-8713-956D93E88129}" sibTransId="{99113C58-A450-437A-AB84-7C9E61EFA8CE}"/>
    <dgm:cxn modelId="{E2F687E3-74B2-49EE-A5EA-C4728F4AA37B}" type="presParOf" srcId="{0F0D9FE2-3B72-4944-9A08-7E0DC9A6A557}" destId="{28828CD0-2F0B-4A98-9F5F-9C08A57E8D6C}" srcOrd="0" destOrd="0" presId="urn:microsoft.com/office/officeart/2008/layout/LinedList"/>
    <dgm:cxn modelId="{715F7E9E-735A-48CB-873C-CAE9DEFB00C5}" type="presParOf" srcId="{0F0D9FE2-3B72-4944-9A08-7E0DC9A6A557}" destId="{7E7F843C-7B13-4C53-9271-6EAB1A19BCD7}" srcOrd="1" destOrd="0" presId="urn:microsoft.com/office/officeart/2008/layout/LinedList"/>
    <dgm:cxn modelId="{1605DAB6-46C7-4C62-9FD5-B70C01172B23}" type="presParOf" srcId="{7E7F843C-7B13-4C53-9271-6EAB1A19BCD7}" destId="{5B4498A2-5E6F-4A6E-AA00-64CD37F363A1}" srcOrd="0" destOrd="0" presId="urn:microsoft.com/office/officeart/2008/layout/LinedList"/>
    <dgm:cxn modelId="{435EAC40-DE8F-4A13-8948-EA5B37E2B2D9}" type="presParOf" srcId="{7E7F843C-7B13-4C53-9271-6EAB1A19BCD7}" destId="{1165D88A-16C7-41DE-BC1E-2B38466E222F}" srcOrd="1" destOrd="0" presId="urn:microsoft.com/office/officeart/2008/layout/LinedList"/>
    <dgm:cxn modelId="{A97DE335-8A3A-44F1-BA8C-C962B6EEC6E4}" type="presParOf" srcId="{0F0D9FE2-3B72-4944-9A08-7E0DC9A6A557}" destId="{94869219-4DDB-41AB-B170-E6952A2271A4}" srcOrd="2" destOrd="0" presId="urn:microsoft.com/office/officeart/2008/layout/LinedList"/>
    <dgm:cxn modelId="{A6C2FB40-3037-4B5D-A7FF-006B42F57C76}" type="presParOf" srcId="{0F0D9FE2-3B72-4944-9A08-7E0DC9A6A557}" destId="{D415B978-68FC-4A4D-9ED8-7676B2BB6CF3}" srcOrd="3" destOrd="0" presId="urn:microsoft.com/office/officeart/2008/layout/LinedList"/>
    <dgm:cxn modelId="{77FA081A-497C-4167-9BCB-0E77327D3FF4}" type="presParOf" srcId="{D415B978-68FC-4A4D-9ED8-7676B2BB6CF3}" destId="{799327A1-3D22-4086-B98A-1B03BD07A55A}" srcOrd="0" destOrd="0" presId="urn:microsoft.com/office/officeart/2008/layout/LinedList"/>
    <dgm:cxn modelId="{A1B76A3F-AB31-473E-9EC6-8E4F4104970D}" type="presParOf" srcId="{D415B978-68FC-4A4D-9ED8-7676B2BB6CF3}" destId="{6FE31715-4CA5-46DB-BB20-4B41A39D96FE}" srcOrd="1" destOrd="0" presId="urn:microsoft.com/office/officeart/2008/layout/LinedList"/>
    <dgm:cxn modelId="{D772008F-06E3-4155-87F9-371B6DCB76B8}" type="presParOf" srcId="{0F0D9FE2-3B72-4944-9A08-7E0DC9A6A557}" destId="{8CE94E0D-3DCF-4101-AD6C-B69D94D02BB5}" srcOrd="4" destOrd="0" presId="urn:microsoft.com/office/officeart/2008/layout/LinedList"/>
    <dgm:cxn modelId="{B90BB254-7A90-4786-BB97-C20AEF27205F}" type="presParOf" srcId="{0F0D9FE2-3B72-4944-9A08-7E0DC9A6A557}" destId="{B6ABDE05-9212-4576-AFF5-E2C5EAC92FD9}" srcOrd="5" destOrd="0" presId="urn:microsoft.com/office/officeart/2008/layout/LinedList"/>
    <dgm:cxn modelId="{B96305BF-02ED-40EC-A761-8D19C3FC1974}" type="presParOf" srcId="{B6ABDE05-9212-4576-AFF5-E2C5EAC92FD9}" destId="{F5B756E2-1D21-4726-B9E5-223B6541F977}" srcOrd="0" destOrd="0" presId="urn:microsoft.com/office/officeart/2008/layout/LinedList"/>
    <dgm:cxn modelId="{29347671-ED5C-470C-BC93-3E42E375270C}" type="presParOf" srcId="{B6ABDE05-9212-4576-AFF5-E2C5EAC92FD9}" destId="{3132E4DB-82A0-400C-9739-B26DCE0600A3}" srcOrd="1" destOrd="0" presId="urn:microsoft.com/office/officeart/2008/layout/LinedList"/>
    <dgm:cxn modelId="{60F3F38D-183F-4729-8A82-020D999C8512}" type="presParOf" srcId="{0F0D9FE2-3B72-4944-9A08-7E0DC9A6A557}" destId="{0DEC0651-DC8B-4C2F-BE3D-651BF9E5009C}" srcOrd="6" destOrd="0" presId="urn:microsoft.com/office/officeart/2008/layout/LinedList"/>
    <dgm:cxn modelId="{31F4C68E-8CF4-4CE1-B240-1C1DF01EF7D0}" type="presParOf" srcId="{0F0D9FE2-3B72-4944-9A08-7E0DC9A6A557}" destId="{49A1D88D-27BC-40AC-9705-1205CF23B102}" srcOrd="7" destOrd="0" presId="urn:microsoft.com/office/officeart/2008/layout/LinedList"/>
    <dgm:cxn modelId="{4E5FC9D2-CF90-4B21-AE8B-2870E865FC5E}" type="presParOf" srcId="{49A1D88D-27BC-40AC-9705-1205CF23B102}" destId="{5933C03E-42BC-479E-8834-7349237B565C}" srcOrd="0" destOrd="0" presId="urn:microsoft.com/office/officeart/2008/layout/LinedList"/>
    <dgm:cxn modelId="{950C2C9F-28C0-4AB7-B4B8-2188DD612026}" type="presParOf" srcId="{49A1D88D-27BC-40AC-9705-1205CF23B102}" destId="{8C6530F6-FEB2-4532-A4ED-33F85D4A396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44A61A-7AC7-49E8-BDD7-9C7F03A42A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F38393-974D-4F3A-95DC-27CC93AA898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Adopter</a:t>
          </a:r>
          <a:r>
            <a:rPr lang="en-US" dirty="0"/>
            <a:t> organization: </a:t>
          </a:r>
          <a:br>
            <a:rPr lang="en-US" dirty="0">
              <a:latin typeface="Calibri Light" panose="020F0302020204030204"/>
            </a:rPr>
          </a:br>
          <a:r>
            <a:rPr lang="en-US" dirty="0"/>
            <a:t>the solo external user of the system, check status and requests</a:t>
          </a:r>
        </a:p>
      </dgm:t>
    </dgm:pt>
    <dgm:pt modelId="{4B9B1F86-6600-4A26-A192-7C8D101F6762}" type="parTrans" cxnId="{6E3CC8C0-9CDF-4B35-B04E-130FF564473B}">
      <dgm:prSet/>
      <dgm:spPr/>
      <dgm:t>
        <a:bodyPr/>
        <a:lstStyle/>
        <a:p>
          <a:endParaRPr lang="en-US"/>
        </a:p>
      </dgm:t>
    </dgm:pt>
    <dgm:pt modelId="{8C204520-C879-44C7-9FCC-435F116BEBAF}" type="sibTrans" cxnId="{6E3CC8C0-9CDF-4B35-B04E-130FF564473B}">
      <dgm:prSet/>
      <dgm:spPr/>
      <dgm:t>
        <a:bodyPr/>
        <a:lstStyle/>
        <a:p>
          <a:endParaRPr lang="en-US"/>
        </a:p>
      </dgm:t>
    </dgm:pt>
    <dgm:pt modelId="{7A56F3D5-0E47-4300-9034-180480D3F3B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Adoption</a:t>
          </a:r>
          <a:r>
            <a:rPr lang="en-US" dirty="0"/>
            <a:t> Operation Organization: </a:t>
          </a:r>
          <a:br>
            <a:rPr lang="en-US" dirty="0">
              <a:latin typeface="Calibri Light" panose="020F0302020204030204"/>
            </a:rPr>
          </a:br>
          <a:r>
            <a:rPr lang="en-US" dirty="0"/>
            <a:t>approve adopter accounts</a:t>
          </a:r>
          <a:br>
            <a:rPr lang="en-US" dirty="0"/>
          </a:br>
          <a:endParaRPr lang="en-US" dirty="0"/>
        </a:p>
      </dgm:t>
    </dgm:pt>
    <dgm:pt modelId="{2E273FFB-E695-488E-88DD-85432E8DF975}" type="parTrans" cxnId="{1B17EE5C-E364-4C15-AAFB-F1369E9C99AE}">
      <dgm:prSet/>
      <dgm:spPr/>
      <dgm:t>
        <a:bodyPr/>
        <a:lstStyle/>
        <a:p>
          <a:endParaRPr lang="en-US"/>
        </a:p>
      </dgm:t>
    </dgm:pt>
    <dgm:pt modelId="{BADFECC1-B7B9-4F8E-A01A-14449CD13CE6}" type="sibTrans" cxnId="{1B17EE5C-E364-4C15-AAFB-F1369E9C99AE}">
      <dgm:prSet/>
      <dgm:spPr/>
      <dgm:t>
        <a:bodyPr/>
        <a:lstStyle/>
        <a:p>
          <a:endParaRPr lang="en-US"/>
        </a:p>
      </dgm:t>
    </dgm:pt>
    <dgm:pt modelId="{AFB818F9-353D-48CF-927F-E558B27B384A}" type="pres">
      <dgm:prSet presAssocID="{A444A61A-7AC7-49E8-BDD7-9C7F03A42A6F}" presName="root" presStyleCnt="0">
        <dgm:presLayoutVars>
          <dgm:dir/>
          <dgm:resizeHandles val="exact"/>
        </dgm:presLayoutVars>
      </dgm:prSet>
      <dgm:spPr/>
    </dgm:pt>
    <dgm:pt modelId="{C63FDE95-20F3-4C6D-97E2-8E5344AAC927}" type="pres">
      <dgm:prSet presAssocID="{F5F38393-974D-4F3A-95DC-27CC93AA8981}" presName="compNode" presStyleCnt="0"/>
      <dgm:spPr/>
    </dgm:pt>
    <dgm:pt modelId="{B3F92C5B-D703-4246-9948-324042071047}" type="pres">
      <dgm:prSet presAssocID="{F5F38393-974D-4F3A-95DC-27CC93AA8981}" presName="bgRect" presStyleLbl="bgShp" presStyleIdx="0" presStyleCnt="2"/>
      <dgm:spPr/>
    </dgm:pt>
    <dgm:pt modelId="{A735F1B2-824B-4CAE-83EE-ACE7A6FD314C}" type="pres">
      <dgm:prSet presAssocID="{F5F38393-974D-4F3A-95DC-27CC93AA898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 Food Bowl with solid fill"/>
        </a:ext>
      </dgm:extLst>
    </dgm:pt>
    <dgm:pt modelId="{2DEFEF73-B299-425E-A694-60A8F9B47A4D}" type="pres">
      <dgm:prSet presAssocID="{F5F38393-974D-4F3A-95DC-27CC93AA8981}" presName="spaceRect" presStyleCnt="0"/>
      <dgm:spPr/>
    </dgm:pt>
    <dgm:pt modelId="{1CFB09F6-3784-4DFA-B97B-3B411A7385DC}" type="pres">
      <dgm:prSet presAssocID="{F5F38393-974D-4F3A-95DC-27CC93AA8981}" presName="parTx" presStyleLbl="revTx" presStyleIdx="0" presStyleCnt="2">
        <dgm:presLayoutVars>
          <dgm:chMax val="0"/>
          <dgm:chPref val="0"/>
        </dgm:presLayoutVars>
      </dgm:prSet>
      <dgm:spPr/>
    </dgm:pt>
    <dgm:pt modelId="{8B244762-5CBF-4E82-AE7B-184AE32FD27C}" type="pres">
      <dgm:prSet presAssocID="{8C204520-C879-44C7-9FCC-435F116BEBAF}" presName="sibTrans" presStyleCnt="0"/>
      <dgm:spPr/>
    </dgm:pt>
    <dgm:pt modelId="{73624FFA-344E-4C7E-AC3C-C1D52B52BB19}" type="pres">
      <dgm:prSet presAssocID="{7A56F3D5-0E47-4300-9034-180480D3F3B9}" presName="compNode" presStyleCnt="0"/>
      <dgm:spPr/>
    </dgm:pt>
    <dgm:pt modelId="{F5897EF8-5774-4531-B71A-80B232CC2F77}" type="pres">
      <dgm:prSet presAssocID="{7A56F3D5-0E47-4300-9034-180480D3F3B9}" presName="bgRect" presStyleLbl="bgShp" presStyleIdx="1" presStyleCnt="2"/>
      <dgm:spPr/>
    </dgm:pt>
    <dgm:pt modelId="{57B2C6DC-4BDE-4C40-A656-68E8A3617EBB}" type="pres">
      <dgm:prSet presAssocID="{7A56F3D5-0E47-4300-9034-180480D3F3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2F2BD6A-92F1-4E0B-A400-A90C5DDE842D}" type="pres">
      <dgm:prSet presAssocID="{7A56F3D5-0E47-4300-9034-180480D3F3B9}" presName="spaceRect" presStyleCnt="0"/>
      <dgm:spPr/>
    </dgm:pt>
    <dgm:pt modelId="{0FFF5F9C-3B22-4D3C-A43D-DAD2C07926DB}" type="pres">
      <dgm:prSet presAssocID="{7A56F3D5-0E47-4300-9034-180480D3F3B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B17EE5C-E364-4C15-AAFB-F1369E9C99AE}" srcId="{A444A61A-7AC7-49E8-BDD7-9C7F03A42A6F}" destId="{7A56F3D5-0E47-4300-9034-180480D3F3B9}" srcOrd="1" destOrd="0" parTransId="{2E273FFB-E695-488E-88DD-85432E8DF975}" sibTransId="{BADFECC1-B7B9-4F8E-A01A-14449CD13CE6}"/>
    <dgm:cxn modelId="{896F0B62-6371-44AA-9B43-77E514775901}" type="presOf" srcId="{F5F38393-974D-4F3A-95DC-27CC93AA8981}" destId="{1CFB09F6-3784-4DFA-B97B-3B411A7385DC}" srcOrd="0" destOrd="0" presId="urn:microsoft.com/office/officeart/2018/2/layout/IconVerticalSolidList"/>
    <dgm:cxn modelId="{0D46C485-B30A-43A9-A612-73865D6FDBFF}" type="presOf" srcId="{7A56F3D5-0E47-4300-9034-180480D3F3B9}" destId="{0FFF5F9C-3B22-4D3C-A43D-DAD2C07926DB}" srcOrd="0" destOrd="0" presId="urn:microsoft.com/office/officeart/2018/2/layout/IconVerticalSolidList"/>
    <dgm:cxn modelId="{88D0539A-1950-4A03-A1A1-ED81A9B3AFB8}" type="presOf" srcId="{A444A61A-7AC7-49E8-BDD7-9C7F03A42A6F}" destId="{AFB818F9-353D-48CF-927F-E558B27B384A}" srcOrd="0" destOrd="0" presId="urn:microsoft.com/office/officeart/2018/2/layout/IconVerticalSolidList"/>
    <dgm:cxn modelId="{6E3CC8C0-9CDF-4B35-B04E-130FF564473B}" srcId="{A444A61A-7AC7-49E8-BDD7-9C7F03A42A6F}" destId="{F5F38393-974D-4F3A-95DC-27CC93AA8981}" srcOrd="0" destOrd="0" parTransId="{4B9B1F86-6600-4A26-A192-7C8D101F6762}" sibTransId="{8C204520-C879-44C7-9FCC-435F116BEBAF}"/>
    <dgm:cxn modelId="{EB2BCC01-5169-4C7C-9DDA-4D4254202616}" type="presParOf" srcId="{AFB818F9-353D-48CF-927F-E558B27B384A}" destId="{C63FDE95-20F3-4C6D-97E2-8E5344AAC927}" srcOrd="0" destOrd="0" presId="urn:microsoft.com/office/officeart/2018/2/layout/IconVerticalSolidList"/>
    <dgm:cxn modelId="{3E2F3283-CCF0-4158-84A0-BA6EAAA52E3A}" type="presParOf" srcId="{C63FDE95-20F3-4C6D-97E2-8E5344AAC927}" destId="{B3F92C5B-D703-4246-9948-324042071047}" srcOrd="0" destOrd="0" presId="urn:microsoft.com/office/officeart/2018/2/layout/IconVerticalSolidList"/>
    <dgm:cxn modelId="{23AE9C15-01C8-4AEA-B03B-DC33A17B98CA}" type="presParOf" srcId="{C63FDE95-20F3-4C6D-97E2-8E5344AAC927}" destId="{A735F1B2-824B-4CAE-83EE-ACE7A6FD314C}" srcOrd="1" destOrd="0" presId="urn:microsoft.com/office/officeart/2018/2/layout/IconVerticalSolidList"/>
    <dgm:cxn modelId="{379E7541-EEE6-4E4E-8C2E-F095EBBAE030}" type="presParOf" srcId="{C63FDE95-20F3-4C6D-97E2-8E5344AAC927}" destId="{2DEFEF73-B299-425E-A694-60A8F9B47A4D}" srcOrd="2" destOrd="0" presId="urn:microsoft.com/office/officeart/2018/2/layout/IconVerticalSolidList"/>
    <dgm:cxn modelId="{A5EFABB4-6985-4039-B106-391A96D6DCA7}" type="presParOf" srcId="{C63FDE95-20F3-4C6D-97E2-8E5344AAC927}" destId="{1CFB09F6-3784-4DFA-B97B-3B411A7385DC}" srcOrd="3" destOrd="0" presId="urn:microsoft.com/office/officeart/2018/2/layout/IconVerticalSolidList"/>
    <dgm:cxn modelId="{04D5B7A4-86E4-4EEA-BA8E-DA448780BAF8}" type="presParOf" srcId="{AFB818F9-353D-48CF-927F-E558B27B384A}" destId="{8B244762-5CBF-4E82-AE7B-184AE32FD27C}" srcOrd="1" destOrd="0" presId="urn:microsoft.com/office/officeart/2018/2/layout/IconVerticalSolidList"/>
    <dgm:cxn modelId="{D61DC29A-754B-4AF9-8C21-295A5E22D299}" type="presParOf" srcId="{AFB818F9-353D-48CF-927F-E558B27B384A}" destId="{73624FFA-344E-4C7E-AC3C-C1D52B52BB19}" srcOrd="2" destOrd="0" presId="urn:microsoft.com/office/officeart/2018/2/layout/IconVerticalSolidList"/>
    <dgm:cxn modelId="{717269E4-0A17-493B-B58E-A5DD238E7432}" type="presParOf" srcId="{73624FFA-344E-4C7E-AC3C-C1D52B52BB19}" destId="{F5897EF8-5774-4531-B71A-80B232CC2F77}" srcOrd="0" destOrd="0" presId="urn:microsoft.com/office/officeart/2018/2/layout/IconVerticalSolidList"/>
    <dgm:cxn modelId="{A95DC5C1-8CA6-4BA5-867B-C3D6DBBA2677}" type="presParOf" srcId="{73624FFA-344E-4C7E-AC3C-C1D52B52BB19}" destId="{57B2C6DC-4BDE-4C40-A656-68E8A3617EBB}" srcOrd="1" destOrd="0" presId="urn:microsoft.com/office/officeart/2018/2/layout/IconVerticalSolidList"/>
    <dgm:cxn modelId="{B1F6F06B-5398-4471-9E37-AD99ECDBCDEB}" type="presParOf" srcId="{73624FFA-344E-4C7E-AC3C-C1D52B52BB19}" destId="{02F2BD6A-92F1-4E0B-A400-A90C5DDE842D}" srcOrd="2" destOrd="0" presId="urn:microsoft.com/office/officeart/2018/2/layout/IconVerticalSolidList"/>
    <dgm:cxn modelId="{E83769F8-5C33-4CAC-9468-9605A00CEC2B}" type="presParOf" srcId="{73624FFA-344E-4C7E-AC3C-C1D52B52BB19}" destId="{0FFF5F9C-3B22-4D3C-A43D-DAD2C07926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6EEEA8-E2E2-444A-BF94-194DAEB465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E88A23D-CE09-4185-AEC3-F85E871DED00}">
      <dgm:prSet/>
      <dgm:spPr/>
      <dgm:t>
        <a:bodyPr/>
        <a:lstStyle/>
        <a:p>
          <a:pPr rtl="0"/>
          <a:r>
            <a:rPr lang="en-US" dirty="0"/>
            <a:t>Volunteer: </a:t>
          </a:r>
          <a:br>
            <a:rPr lang="en-US" dirty="0">
              <a:latin typeface="Calibri Light" panose="020F0302020204030204"/>
            </a:rPr>
          </a:br>
          <a:r>
            <a:rPr lang="en-US" dirty="0"/>
            <a:t>get job and repot process</a:t>
          </a:r>
        </a:p>
      </dgm:t>
    </dgm:pt>
    <dgm:pt modelId="{D1BB2E04-7921-43D5-81AD-8A231CF335AE}" type="parTrans" cxnId="{678F5902-D5C6-411E-83E5-B5DDD403A6F3}">
      <dgm:prSet/>
      <dgm:spPr/>
      <dgm:t>
        <a:bodyPr/>
        <a:lstStyle/>
        <a:p>
          <a:endParaRPr lang="en-US"/>
        </a:p>
      </dgm:t>
    </dgm:pt>
    <dgm:pt modelId="{67A9E76D-1AA0-4087-B599-752AD3AFA234}" type="sibTrans" cxnId="{678F5902-D5C6-411E-83E5-B5DDD403A6F3}">
      <dgm:prSet/>
      <dgm:spPr/>
      <dgm:t>
        <a:bodyPr/>
        <a:lstStyle/>
        <a:p>
          <a:endParaRPr lang="en-US"/>
        </a:p>
      </dgm:t>
    </dgm:pt>
    <dgm:pt modelId="{D65625E3-1221-438C-AA0D-C7911867A34A}">
      <dgm:prSet/>
      <dgm:spPr/>
      <dgm:t>
        <a:bodyPr/>
        <a:lstStyle/>
        <a:p>
          <a:pPr rtl="0"/>
          <a:r>
            <a:rPr lang="en-US" dirty="0"/>
            <a:t>Volunteer manager: </a:t>
          </a:r>
          <a:br>
            <a:rPr lang="en-US" dirty="0">
              <a:latin typeface="Calibri Light" panose="020F0302020204030204"/>
            </a:rPr>
          </a:br>
          <a:r>
            <a:rPr lang="en-US" dirty="0"/>
            <a:t>destinate volunteers to tasks</a:t>
          </a:r>
        </a:p>
      </dgm:t>
    </dgm:pt>
    <dgm:pt modelId="{2DE9A9A9-0909-4A47-AA6A-B57E7F266B3F}" type="parTrans" cxnId="{ABAA7BE1-084F-4CD8-9C94-2217C99B2F8F}">
      <dgm:prSet/>
      <dgm:spPr/>
      <dgm:t>
        <a:bodyPr/>
        <a:lstStyle/>
        <a:p>
          <a:endParaRPr lang="en-US"/>
        </a:p>
      </dgm:t>
    </dgm:pt>
    <dgm:pt modelId="{BB3CB718-30DD-4A5C-892C-F82D3ABBFA7F}" type="sibTrans" cxnId="{ABAA7BE1-084F-4CD8-9C94-2217C99B2F8F}">
      <dgm:prSet/>
      <dgm:spPr/>
      <dgm:t>
        <a:bodyPr/>
        <a:lstStyle/>
        <a:p>
          <a:endParaRPr lang="en-US"/>
        </a:p>
      </dgm:t>
    </dgm:pt>
    <dgm:pt modelId="{0A3F3C1D-6562-4DF0-91F3-F90C02D630B8}" type="pres">
      <dgm:prSet presAssocID="{2F6EEEA8-E2E2-444A-BF94-194DAEB4651A}" presName="root" presStyleCnt="0">
        <dgm:presLayoutVars>
          <dgm:dir/>
          <dgm:resizeHandles val="exact"/>
        </dgm:presLayoutVars>
      </dgm:prSet>
      <dgm:spPr/>
    </dgm:pt>
    <dgm:pt modelId="{DAE3023A-7C9B-4ECC-81DA-B0F23FE6271A}" type="pres">
      <dgm:prSet presAssocID="{EE88A23D-CE09-4185-AEC3-F85E871DED00}" presName="compNode" presStyleCnt="0"/>
      <dgm:spPr/>
    </dgm:pt>
    <dgm:pt modelId="{582C763C-5044-4FFC-83A8-16B56B486EAA}" type="pres">
      <dgm:prSet presAssocID="{EE88A23D-CE09-4185-AEC3-F85E871DED00}" presName="bgRect" presStyleLbl="bgShp" presStyleIdx="0" presStyleCnt="2"/>
      <dgm:spPr/>
    </dgm:pt>
    <dgm:pt modelId="{72C13489-6A7E-44B7-9032-92EAB7B406C7}" type="pres">
      <dgm:prSet presAssocID="{EE88A23D-CE09-4185-AEC3-F85E871DED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fighter"/>
        </a:ext>
      </dgm:extLst>
    </dgm:pt>
    <dgm:pt modelId="{14D778AF-6B54-4E09-BC94-3C6A0E8376FC}" type="pres">
      <dgm:prSet presAssocID="{EE88A23D-CE09-4185-AEC3-F85E871DED00}" presName="spaceRect" presStyleCnt="0"/>
      <dgm:spPr/>
    </dgm:pt>
    <dgm:pt modelId="{8A85557C-4259-408D-B451-D22817925B16}" type="pres">
      <dgm:prSet presAssocID="{EE88A23D-CE09-4185-AEC3-F85E871DED00}" presName="parTx" presStyleLbl="revTx" presStyleIdx="0" presStyleCnt="2">
        <dgm:presLayoutVars>
          <dgm:chMax val="0"/>
          <dgm:chPref val="0"/>
        </dgm:presLayoutVars>
      </dgm:prSet>
      <dgm:spPr/>
    </dgm:pt>
    <dgm:pt modelId="{FF922ED4-E921-41BE-8D42-580B0C7E42DD}" type="pres">
      <dgm:prSet presAssocID="{67A9E76D-1AA0-4087-B599-752AD3AFA234}" presName="sibTrans" presStyleCnt="0"/>
      <dgm:spPr/>
    </dgm:pt>
    <dgm:pt modelId="{0BE81C35-893F-4E9C-AF3C-932B34F3E82C}" type="pres">
      <dgm:prSet presAssocID="{D65625E3-1221-438C-AA0D-C7911867A34A}" presName="compNode" presStyleCnt="0"/>
      <dgm:spPr/>
    </dgm:pt>
    <dgm:pt modelId="{511A5ACC-5753-4639-A4ED-93ADC4E7694F}" type="pres">
      <dgm:prSet presAssocID="{D65625E3-1221-438C-AA0D-C7911867A34A}" presName="bgRect" presStyleLbl="bgShp" presStyleIdx="1" presStyleCnt="2"/>
      <dgm:spPr/>
    </dgm:pt>
    <dgm:pt modelId="{C8367794-9D43-4C96-8396-B7BEE85D4445}" type="pres">
      <dgm:prSet presAssocID="{D65625E3-1221-438C-AA0D-C7911867A3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0663A5F0-90E8-485B-B2FF-C4F437BFC46A}" type="pres">
      <dgm:prSet presAssocID="{D65625E3-1221-438C-AA0D-C7911867A34A}" presName="spaceRect" presStyleCnt="0"/>
      <dgm:spPr/>
    </dgm:pt>
    <dgm:pt modelId="{9FF7FE5D-3A4E-4C31-86D1-49D15096A9F5}" type="pres">
      <dgm:prSet presAssocID="{D65625E3-1221-438C-AA0D-C7911867A34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78F5902-D5C6-411E-83E5-B5DDD403A6F3}" srcId="{2F6EEEA8-E2E2-444A-BF94-194DAEB4651A}" destId="{EE88A23D-CE09-4185-AEC3-F85E871DED00}" srcOrd="0" destOrd="0" parTransId="{D1BB2E04-7921-43D5-81AD-8A231CF335AE}" sibTransId="{67A9E76D-1AA0-4087-B599-752AD3AFA234}"/>
    <dgm:cxn modelId="{6C90F502-B4F1-4DB0-BC3F-D7EA4AADE8FE}" type="presOf" srcId="{2F6EEEA8-E2E2-444A-BF94-194DAEB4651A}" destId="{0A3F3C1D-6562-4DF0-91F3-F90C02D630B8}" srcOrd="0" destOrd="0" presId="urn:microsoft.com/office/officeart/2018/2/layout/IconVerticalSolidList"/>
    <dgm:cxn modelId="{B24C5BC7-317F-40CD-B49D-84B5A4E47A2D}" type="presOf" srcId="{D65625E3-1221-438C-AA0D-C7911867A34A}" destId="{9FF7FE5D-3A4E-4C31-86D1-49D15096A9F5}" srcOrd="0" destOrd="0" presId="urn:microsoft.com/office/officeart/2018/2/layout/IconVerticalSolidList"/>
    <dgm:cxn modelId="{AF8A0BE0-645B-4F37-8B09-0096FDC3EE24}" type="presOf" srcId="{EE88A23D-CE09-4185-AEC3-F85E871DED00}" destId="{8A85557C-4259-408D-B451-D22817925B16}" srcOrd="0" destOrd="0" presId="urn:microsoft.com/office/officeart/2018/2/layout/IconVerticalSolidList"/>
    <dgm:cxn modelId="{ABAA7BE1-084F-4CD8-9C94-2217C99B2F8F}" srcId="{2F6EEEA8-E2E2-444A-BF94-194DAEB4651A}" destId="{D65625E3-1221-438C-AA0D-C7911867A34A}" srcOrd="1" destOrd="0" parTransId="{2DE9A9A9-0909-4A47-AA6A-B57E7F266B3F}" sibTransId="{BB3CB718-30DD-4A5C-892C-F82D3ABBFA7F}"/>
    <dgm:cxn modelId="{3D165A66-4E0D-4372-946A-AF69B354603C}" type="presParOf" srcId="{0A3F3C1D-6562-4DF0-91F3-F90C02D630B8}" destId="{DAE3023A-7C9B-4ECC-81DA-B0F23FE6271A}" srcOrd="0" destOrd="0" presId="urn:microsoft.com/office/officeart/2018/2/layout/IconVerticalSolidList"/>
    <dgm:cxn modelId="{E64A60B9-A623-46A1-8F2E-4741246CC4BF}" type="presParOf" srcId="{DAE3023A-7C9B-4ECC-81DA-B0F23FE6271A}" destId="{582C763C-5044-4FFC-83A8-16B56B486EAA}" srcOrd="0" destOrd="0" presId="urn:microsoft.com/office/officeart/2018/2/layout/IconVerticalSolidList"/>
    <dgm:cxn modelId="{377908C2-E41F-45F3-A4C2-42FDA4BB7781}" type="presParOf" srcId="{DAE3023A-7C9B-4ECC-81DA-B0F23FE6271A}" destId="{72C13489-6A7E-44B7-9032-92EAB7B406C7}" srcOrd="1" destOrd="0" presId="urn:microsoft.com/office/officeart/2018/2/layout/IconVerticalSolidList"/>
    <dgm:cxn modelId="{5C896C4E-7D08-4F05-8AE6-0A91976F7BAE}" type="presParOf" srcId="{DAE3023A-7C9B-4ECC-81DA-B0F23FE6271A}" destId="{14D778AF-6B54-4E09-BC94-3C6A0E8376FC}" srcOrd="2" destOrd="0" presId="urn:microsoft.com/office/officeart/2018/2/layout/IconVerticalSolidList"/>
    <dgm:cxn modelId="{9FC35215-C293-4FD4-A424-58336614ACC3}" type="presParOf" srcId="{DAE3023A-7C9B-4ECC-81DA-B0F23FE6271A}" destId="{8A85557C-4259-408D-B451-D22817925B16}" srcOrd="3" destOrd="0" presId="urn:microsoft.com/office/officeart/2018/2/layout/IconVerticalSolidList"/>
    <dgm:cxn modelId="{927C5F6E-B9B0-4FF5-A624-250F5F6DD4D0}" type="presParOf" srcId="{0A3F3C1D-6562-4DF0-91F3-F90C02D630B8}" destId="{FF922ED4-E921-41BE-8D42-580B0C7E42DD}" srcOrd="1" destOrd="0" presId="urn:microsoft.com/office/officeart/2018/2/layout/IconVerticalSolidList"/>
    <dgm:cxn modelId="{98730221-CED6-4211-8450-43D0D26F38AB}" type="presParOf" srcId="{0A3F3C1D-6562-4DF0-91F3-F90C02D630B8}" destId="{0BE81C35-893F-4E9C-AF3C-932B34F3E82C}" srcOrd="2" destOrd="0" presId="urn:microsoft.com/office/officeart/2018/2/layout/IconVerticalSolidList"/>
    <dgm:cxn modelId="{95A2F904-EF25-4A92-9771-41A1B6AE71D5}" type="presParOf" srcId="{0BE81C35-893F-4E9C-AF3C-932B34F3E82C}" destId="{511A5ACC-5753-4639-A4ED-93ADC4E7694F}" srcOrd="0" destOrd="0" presId="urn:microsoft.com/office/officeart/2018/2/layout/IconVerticalSolidList"/>
    <dgm:cxn modelId="{911FD525-1AF4-4A37-ACBB-B98150F5D98C}" type="presParOf" srcId="{0BE81C35-893F-4E9C-AF3C-932B34F3E82C}" destId="{C8367794-9D43-4C96-8396-B7BEE85D4445}" srcOrd="1" destOrd="0" presId="urn:microsoft.com/office/officeart/2018/2/layout/IconVerticalSolidList"/>
    <dgm:cxn modelId="{EF40904F-BEBC-4093-96D8-EB712233B563}" type="presParOf" srcId="{0BE81C35-893F-4E9C-AF3C-932B34F3E82C}" destId="{0663A5F0-90E8-485B-B2FF-C4F437BFC46A}" srcOrd="2" destOrd="0" presId="urn:microsoft.com/office/officeart/2018/2/layout/IconVerticalSolidList"/>
    <dgm:cxn modelId="{41D86B3F-2798-4A4E-9143-E2AA7B17077B}" type="presParOf" srcId="{0BE81C35-893F-4E9C-AF3C-932B34F3E82C}" destId="{9FF7FE5D-3A4E-4C31-86D1-49D15096A9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8256C8-02FA-415F-A352-40564901BA2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9C4B36E-6F7F-4D3A-9D39-BEEBBF229189}">
      <dgm:prSet/>
      <dgm:spPr/>
      <dgm:t>
        <a:bodyPr/>
        <a:lstStyle/>
        <a:p>
          <a:r>
            <a:rPr lang="en-US"/>
            <a:t>We combine these two social issues together and provide a system that makes the process of adopting street animals easy and secure. </a:t>
          </a:r>
        </a:p>
      </dgm:t>
    </dgm:pt>
    <dgm:pt modelId="{7825CC11-B244-4951-A759-AB360F2F2FAD}" type="parTrans" cxnId="{B3F49652-5417-4332-9C50-DC8304F7A1E7}">
      <dgm:prSet/>
      <dgm:spPr/>
      <dgm:t>
        <a:bodyPr/>
        <a:lstStyle/>
        <a:p>
          <a:endParaRPr lang="en-US"/>
        </a:p>
      </dgm:t>
    </dgm:pt>
    <dgm:pt modelId="{3079EED8-6203-4532-BBFC-4BD011D819C2}" type="sibTrans" cxnId="{B3F49652-5417-4332-9C50-DC8304F7A1E7}">
      <dgm:prSet/>
      <dgm:spPr/>
      <dgm:t>
        <a:bodyPr/>
        <a:lstStyle/>
        <a:p>
          <a:endParaRPr lang="en-US"/>
        </a:p>
      </dgm:t>
    </dgm:pt>
    <dgm:pt modelId="{BD8A859C-9B56-416C-A4EF-0487A2FA8757}">
      <dgm:prSet/>
      <dgm:spPr/>
      <dgm:t>
        <a:bodyPr/>
        <a:lstStyle/>
        <a:p>
          <a:r>
            <a:rPr lang="en-US"/>
            <a:t>We consider the use case from rescuers, medical checkers, volunteers, and adopters. At the same time, with the use case of system administrator, this system is expandable at the global level. </a:t>
          </a:r>
        </a:p>
      </dgm:t>
    </dgm:pt>
    <dgm:pt modelId="{CE7FA01E-AFA1-40D2-A526-A05430CBAC77}" type="parTrans" cxnId="{4EE6B317-DE3E-4489-BC64-9B875064B221}">
      <dgm:prSet/>
      <dgm:spPr/>
      <dgm:t>
        <a:bodyPr/>
        <a:lstStyle/>
        <a:p>
          <a:endParaRPr lang="en-US"/>
        </a:p>
      </dgm:t>
    </dgm:pt>
    <dgm:pt modelId="{C9E20692-803B-478F-BE40-019531CFA473}" type="sibTrans" cxnId="{4EE6B317-DE3E-4489-BC64-9B875064B221}">
      <dgm:prSet/>
      <dgm:spPr/>
      <dgm:t>
        <a:bodyPr/>
        <a:lstStyle/>
        <a:p>
          <a:endParaRPr lang="en-US"/>
        </a:p>
      </dgm:t>
    </dgm:pt>
    <dgm:pt modelId="{748A40CE-2C24-414C-B230-D555636734C1}">
      <dgm:prSet/>
      <dgm:spPr/>
      <dgm:t>
        <a:bodyPr/>
        <a:lstStyle/>
        <a:p>
          <a:r>
            <a:rPr lang="en-US"/>
            <a:t>The purpose of our system is to make sure the animal is healthy both mentally and physically; at the same time, we verify the adopter is qualified before accessing the animal’s information. We also provide the opportunity to volunteer and the volunteers could process their work independently.</a:t>
          </a:r>
        </a:p>
      </dgm:t>
    </dgm:pt>
    <dgm:pt modelId="{A4CF9DEB-B1FC-42E1-B134-C4C79E9DAF89}" type="parTrans" cxnId="{420DD412-328A-4005-B932-D3F0809F719A}">
      <dgm:prSet/>
      <dgm:spPr/>
      <dgm:t>
        <a:bodyPr/>
        <a:lstStyle/>
        <a:p>
          <a:endParaRPr lang="en-US"/>
        </a:p>
      </dgm:t>
    </dgm:pt>
    <dgm:pt modelId="{A19F22D2-4AB3-4BC1-96A5-791BEB9264DB}" type="sibTrans" cxnId="{420DD412-328A-4005-B932-D3F0809F719A}">
      <dgm:prSet/>
      <dgm:spPr/>
      <dgm:t>
        <a:bodyPr/>
        <a:lstStyle/>
        <a:p>
          <a:endParaRPr lang="en-US"/>
        </a:p>
      </dgm:t>
    </dgm:pt>
    <dgm:pt modelId="{A713C6EC-ECD6-4898-935D-43993B197BF4}">
      <dgm:prSet/>
      <dgm:spPr/>
      <dgm:t>
        <a:bodyPr/>
        <a:lstStyle/>
        <a:p>
          <a:r>
            <a:rPr lang="en-US"/>
            <a:t>Every animal is responsible by a single manager, the manager is permitted to have an overview of an animal.</a:t>
          </a:r>
        </a:p>
      </dgm:t>
    </dgm:pt>
    <dgm:pt modelId="{542E5B10-50A0-4F80-8EE6-568560888308}" type="parTrans" cxnId="{C9D8FF81-0CE4-4F0E-BD9F-598C7F650B7E}">
      <dgm:prSet/>
      <dgm:spPr/>
      <dgm:t>
        <a:bodyPr/>
        <a:lstStyle/>
        <a:p>
          <a:endParaRPr lang="en-US"/>
        </a:p>
      </dgm:t>
    </dgm:pt>
    <dgm:pt modelId="{EF77A009-3B71-4CCD-BCFB-FC5CE255E0FD}" type="sibTrans" cxnId="{C9D8FF81-0CE4-4F0E-BD9F-598C7F650B7E}">
      <dgm:prSet/>
      <dgm:spPr/>
      <dgm:t>
        <a:bodyPr/>
        <a:lstStyle/>
        <a:p>
          <a:endParaRPr lang="en-US"/>
        </a:p>
      </dgm:t>
    </dgm:pt>
    <dgm:pt modelId="{A8351176-58F5-4F61-988B-5323F3BD93A9}" type="pres">
      <dgm:prSet presAssocID="{538256C8-02FA-415F-A352-40564901BA2E}" presName="vert0" presStyleCnt="0">
        <dgm:presLayoutVars>
          <dgm:dir/>
          <dgm:animOne val="branch"/>
          <dgm:animLvl val="lvl"/>
        </dgm:presLayoutVars>
      </dgm:prSet>
      <dgm:spPr/>
    </dgm:pt>
    <dgm:pt modelId="{FA5126F6-96CF-4301-90A3-EBFC961E9BC8}" type="pres">
      <dgm:prSet presAssocID="{49C4B36E-6F7F-4D3A-9D39-BEEBBF229189}" presName="thickLine" presStyleLbl="alignNode1" presStyleIdx="0" presStyleCnt="4"/>
      <dgm:spPr/>
    </dgm:pt>
    <dgm:pt modelId="{F4DA385F-FDBF-411C-8D65-47173456CA1F}" type="pres">
      <dgm:prSet presAssocID="{49C4B36E-6F7F-4D3A-9D39-BEEBBF229189}" presName="horz1" presStyleCnt="0"/>
      <dgm:spPr/>
    </dgm:pt>
    <dgm:pt modelId="{5DE29228-800A-43B1-8433-4CBE1E4A23AE}" type="pres">
      <dgm:prSet presAssocID="{49C4B36E-6F7F-4D3A-9D39-BEEBBF229189}" presName="tx1" presStyleLbl="revTx" presStyleIdx="0" presStyleCnt="4"/>
      <dgm:spPr/>
    </dgm:pt>
    <dgm:pt modelId="{177EF30C-D710-45B4-BD7F-DC06FC705CB3}" type="pres">
      <dgm:prSet presAssocID="{49C4B36E-6F7F-4D3A-9D39-BEEBBF229189}" presName="vert1" presStyleCnt="0"/>
      <dgm:spPr/>
    </dgm:pt>
    <dgm:pt modelId="{EC4A8224-5C45-48CD-B183-24499130A885}" type="pres">
      <dgm:prSet presAssocID="{BD8A859C-9B56-416C-A4EF-0487A2FA8757}" presName="thickLine" presStyleLbl="alignNode1" presStyleIdx="1" presStyleCnt="4"/>
      <dgm:spPr/>
    </dgm:pt>
    <dgm:pt modelId="{B3C41C78-1C22-48ED-A38A-029E2AA078CA}" type="pres">
      <dgm:prSet presAssocID="{BD8A859C-9B56-416C-A4EF-0487A2FA8757}" presName="horz1" presStyleCnt="0"/>
      <dgm:spPr/>
    </dgm:pt>
    <dgm:pt modelId="{B32919FD-BEEE-4529-984B-1E7D48459E67}" type="pres">
      <dgm:prSet presAssocID="{BD8A859C-9B56-416C-A4EF-0487A2FA8757}" presName="tx1" presStyleLbl="revTx" presStyleIdx="1" presStyleCnt="4"/>
      <dgm:spPr/>
    </dgm:pt>
    <dgm:pt modelId="{909D28C0-6FA8-49B6-857A-2BEF45E19AC7}" type="pres">
      <dgm:prSet presAssocID="{BD8A859C-9B56-416C-A4EF-0487A2FA8757}" presName="vert1" presStyleCnt="0"/>
      <dgm:spPr/>
    </dgm:pt>
    <dgm:pt modelId="{D250BA79-B5ED-4FA1-87CC-CFCFA20F5FC0}" type="pres">
      <dgm:prSet presAssocID="{748A40CE-2C24-414C-B230-D555636734C1}" presName="thickLine" presStyleLbl="alignNode1" presStyleIdx="2" presStyleCnt="4"/>
      <dgm:spPr/>
    </dgm:pt>
    <dgm:pt modelId="{99A1D392-B599-4D3E-B63E-B61584BAB8F5}" type="pres">
      <dgm:prSet presAssocID="{748A40CE-2C24-414C-B230-D555636734C1}" presName="horz1" presStyleCnt="0"/>
      <dgm:spPr/>
    </dgm:pt>
    <dgm:pt modelId="{E1E871F8-8D0B-4340-A468-E117C42F6291}" type="pres">
      <dgm:prSet presAssocID="{748A40CE-2C24-414C-B230-D555636734C1}" presName="tx1" presStyleLbl="revTx" presStyleIdx="2" presStyleCnt="4"/>
      <dgm:spPr/>
    </dgm:pt>
    <dgm:pt modelId="{2ACCA06C-C8C0-46C4-85AF-707066E799E0}" type="pres">
      <dgm:prSet presAssocID="{748A40CE-2C24-414C-B230-D555636734C1}" presName="vert1" presStyleCnt="0"/>
      <dgm:spPr/>
    </dgm:pt>
    <dgm:pt modelId="{5F277AB8-C875-4681-AF61-DE643E984B0F}" type="pres">
      <dgm:prSet presAssocID="{A713C6EC-ECD6-4898-935D-43993B197BF4}" presName="thickLine" presStyleLbl="alignNode1" presStyleIdx="3" presStyleCnt="4"/>
      <dgm:spPr/>
    </dgm:pt>
    <dgm:pt modelId="{99B91121-D7B4-46F3-9703-D7AB4A812D83}" type="pres">
      <dgm:prSet presAssocID="{A713C6EC-ECD6-4898-935D-43993B197BF4}" presName="horz1" presStyleCnt="0"/>
      <dgm:spPr/>
    </dgm:pt>
    <dgm:pt modelId="{83786727-31B0-4D8F-8A9C-6EF0689FBF37}" type="pres">
      <dgm:prSet presAssocID="{A713C6EC-ECD6-4898-935D-43993B197BF4}" presName="tx1" presStyleLbl="revTx" presStyleIdx="3" presStyleCnt="4"/>
      <dgm:spPr/>
    </dgm:pt>
    <dgm:pt modelId="{253D27EC-8241-4691-8A04-B62B66CF88CA}" type="pres">
      <dgm:prSet presAssocID="{A713C6EC-ECD6-4898-935D-43993B197BF4}" presName="vert1" presStyleCnt="0"/>
      <dgm:spPr/>
    </dgm:pt>
  </dgm:ptLst>
  <dgm:cxnLst>
    <dgm:cxn modelId="{420DD412-328A-4005-B932-D3F0809F719A}" srcId="{538256C8-02FA-415F-A352-40564901BA2E}" destId="{748A40CE-2C24-414C-B230-D555636734C1}" srcOrd="2" destOrd="0" parTransId="{A4CF9DEB-B1FC-42E1-B134-C4C79E9DAF89}" sibTransId="{A19F22D2-4AB3-4BC1-96A5-791BEB9264DB}"/>
    <dgm:cxn modelId="{4EE6B317-DE3E-4489-BC64-9B875064B221}" srcId="{538256C8-02FA-415F-A352-40564901BA2E}" destId="{BD8A859C-9B56-416C-A4EF-0487A2FA8757}" srcOrd="1" destOrd="0" parTransId="{CE7FA01E-AFA1-40D2-A526-A05430CBAC77}" sibTransId="{C9E20692-803B-478F-BE40-019531CFA473}"/>
    <dgm:cxn modelId="{C4AA9234-1A17-4C68-93F7-2E5B9B2A2305}" type="presOf" srcId="{49C4B36E-6F7F-4D3A-9D39-BEEBBF229189}" destId="{5DE29228-800A-43B1-8433-4CBE1E4A23AE}" srcOrd="0" destOrd="0" presId="urn:microsoft.com/office/officeart/2008/layout/LinedList"/>
    <dgm:cxn modelId="{B3F49652-5417-4332-9C50-DC8304F7A1E7}" srcId="{538256C8-02FA-415F-A352-40564901BA2E}" destId="{49C4B36E-6F7F-4D3A-9D39-BEEBBF229189}" srcOrd="0" destOrd="0" parTransId="{7825CC11-B244-4951-A759-AB360F2F2FAD}" sibTransId="{3079EED8-6203-4532-BBFC-4BD011D819C2}"/>
    <dgm:cxn modelId="{C9D8FF81-0CE4-4F0E-BD9F-598C7F650B7E}" srcId="{538256C8-02FA-415F-A352-40564901BA2E}" destId="{A713C6EC-ECD6-4898-935D-43993B197BF4}" srcOrd="3" destOrd="0" parTransId="{542E5B10-50A0-4F80-8EE6-568560888308}" sibTransId="{EF77A009-3B71-4CCD-BCFB-FC5CE255E0FD}"/>
    <dgm:cxn modelId="{67F1E89C-BCC6-4375-A35A-F76F7AC6C65F}" type="presOf" srcId="{538256C8-02FA-415F-A352-40564901BA2E}" destId="{A8351176-58F5-4F61-988B-5323F3BD93A9}" srcOrd="0" destOrd="0" presId="urn:microsoft.com/office/officeart/2008/layout/LinedList"/>
    <dgm:cxn modelId="{8C783ADB-2DB9-45BB-B889-4279D83404A7}" type="presOf" srcId="{748A40CE-2C24-414C-B230-D555636734C1}" destId="{E1E871F8-8D0B-4340-A468-E117C42F6291}" srcOrd="0" destOrd="0" presId="urn:microsoft.com/office/officeart/2008/layout/LinedList"/>
    <dgm:cxn modelId="{9825DBFB-90A7-45CC-8DA1-8758128A1DEA}" type="presOf" srcId="{A713C6EC-ECD6-4898-935D-43993B197BF4}" destId="{83786727-31B0-4D8F-8A9C-6EF0689FBF37}" srcOrd="0" destOrd="0" presId="urn:microsoft.com/office/officeart/2008/layout/LinedList"/>
    <dgm:cxn modelId="{43853AFC-26CE-40FF-9D27-8486D8D15FA1}" type="presOf" srcId="{BD8A859C-9B56-416C-A4EF-0487A2FA8757}" destId="{B32919FD-BEEE-4529-984B-1E7D48459E67}" srcOrd="0" destOrd="0" presId="urn:microsoft.com/office/officeart/2008/layout/LinedList"/>
    <dgm:cxn modelId="{1F1D90E3-ABC9-45FA-9889-FB342A55C0DE}" type="presParOf" srcId="{A8351176-58F5-4F61-988B-5323F3BD93A9}" destId="{FA5126F6-96CF-4301-90A3-EBFC961E9BC8}" srcOrd="0" destOrd="0" presId="urn:microsoft.com/office/officeart/2008/layout/LinedList"/>
    <dgm:cxn modelId="{24A9B705-FB75-45F6-8B3C-66E420FAAF37}" type="presParOf" srcId="{A8351176-58F5-4F61-988B-5323F3BD93A9}" destId="{F4DA385F-FDBF-411C-8D65-47173456CA1F}" srcOrd="1" destOrd="0" presId="urn:microsoft.com/office/officeart/2008/layout/LinedList"/>
    <dgm:cxn modelId="{21A0774A-DBC3-4E26-AC44-8E5EB8218CA8}" type="presParOf" srcId="{F4DA385F-FDBF-411C-8D65-47173456CA1F}" destId="{5DE29228-800A-43B1-8433-4CBE1E4A23AE}" srcOrd="0" destOrd="0" presId="urn:microsoft.com/office/officeart/2008/layout/LinedList"/>
    <dgm:cxn modelId="{9F27BECE-7AD7-40D4-AD49-FAD611799C8F}" type="presParOf" srcId="{F4DA385F-FDBF-411C-8D65-47173456CA1F}" destId="{177EF30C-D710-45B4-BD7F-DC06FC705CB3}" srcOrd="1" destOrd="0" presId="urn:microsoft.com/office/officeart/2008/layout/LinedList"/>
    <dgm:cxn modelId="{D3967BC3-21AD-4188-9949-57C5A3FF7CAF}" type="presParOf" srcId="{A8351176-58F5-4F61-988B-5323F3BD93A9}" destId="{EC4A8224-5C45-48CD-B183-24499130A885}" srcOrd="2" destOrd="0" presId="urn:microsoft.com/office/officeart/2008/layout/LinedList"/>
    <dgm:cxn modelId="{8AC59254-0C58-40B6-ADC4-F6AE0020424D}" type="presParOf" srcId="{A8351176-58F5-4F61-988B-5323F3BD93A9}" destId="{B3C41C78-1C22-48ED-A38A-029E2AA078CA}" srcOrd="3" destOrd="0" presId="urn:microsoft.com/office/officeart/2008/layout/LinedList"/>
    <dgm:cxn modelId="{F60846A4-FB3F-4597-A70B-6854E3BF9839}" type="presParOf" srcId="{B3C41C78-1C22-48ED-A38A-029E2AA078CA}" destId="{B32919FD-BEEE-4529-984B-1E7D48459E67}" srcOrd="0" destOrd="0" presId="urn:microsoft.com/office/officeart/2008/layout/LinedList"/>
    <dgm:cxn modelId="{3E049151-50C9-4FEA-BA55-B170103EEF61}" type="presParOf" srcId="{B3C41C78-1C22-48ED-A38A-029E2AA078CA}" destId="{909D28C0-6FA8-49B6-857A-2BEF45E19AC7}" srcOrd="1" destOrd="0" presId="urn:microsoft.com/office/officeart/2008/layout/LinedList"/>
    <dgm:cxn modelId="{50E75F22-724E-46EA-97CF-59981F893452}" type="presParOf" srcId="{A8351176-58F5-4F61-988B-5323F3BD93A9}" destId="{D250BA79-B5ED-4FA1-87CC-CFCFA20F5FC0}" srcOrd="4" destOrd="0" presId="urn:microsoft.com/office/officeart/2008/layout/LinedList"/>
    <dgm:cxn modelId="{8528FDF6-3BD8-4450-A0C7-B5FF6D2A0D52}" type="presParOf" srcId="{A8351176-58F5-4F61-988B-5323F3BD93A9}" destId="{99A1D392-B599-4D3E-B63E-B61584BAB8F5}" srcOrd="5" destOrd="0" presId="urn:microsoft.com/office/officeart/2008/layout/LinedList"/>
    <dgm:cxn modelId="{55BFE504-8F51-4E06-9341-4CAEC39F3A89}" type="presParOf" srcId="{99A1D392-B599-4D3E-B63E-B61584BAB8F5}" destId="{E1E871F8-8D0B-4340-A468-E117C42F6291}" srcOrd="0" destOrd="0" presId="urn:microsoft.com/office/officeart/2008/layout/LinedList"/>
    <dgm:cxn modelId="{038096AE-B77D-4CB3-9CF0-5533C836FFD6}" type="presParOf" srcId="{99A1D392-B599-4D3E-B63E-B61584BAB8F5}" destId="{2ACCA06C-C8C0-46C4-85AF-707066E799E0}" srcOrd="1" destOrd="0" presId="urn:microsoft.com/office/officeart/2008/layout/LinedList"/>
    <dgm:cxn modelId="{09708F50-FE09-4ABD-9996-BBB6C9C4D3AC}" type="presParOf" srcId="{A8351176-58F5-4F61-988B-5323F3BD93A9}" destId="{5F277AB8-C875-4681-AF61-DE643E984B0F}" srcOrd="6" destOrd="0" presId="urn:microsoft.com/office/officeart/2008/layout/LinedList"/>
    <dgm:cxn modelId="{94CC3AF0-D195-4062-AEB5-9EB048203FD5}" type="presParOf" srcId="{A8351176-58F5-4F61-988B-5323F3BD93A9}" destId="{99B91121-D7B4-46F3-9703-D7AB4A812D83}" srcOrd="7" destOrd="0" presId="urn:microsoft.com/office/officeart/2008/layout/LinedList"/>
    <dgm:cxn modelId="{2DDAD3A8-256B-43C4-A917-A383AD61B444}" type="presParOf" srcId="{99B91121-D7B4-46F3-9703-D7AB4A812D83}" destId="{83786727-31B0-4D8F-8A9C-6EF0689FBF37}" srcOrd="0" destOrd="0" presId="urn:microsoft.com/office/officeart/2008/layout/LinedList"/>
    <dgm:cxn modelId="{021CDDA1-C54A-4388-9ECA-D0AF5C91A1AC}" type="presParOf" srcId="{99B91121-D7B4-46F3-9703-D7AB4A812D83}" destId="{253D27EC-8241-4691-8A04-B62B66CF88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D4D94D-EA81-442F-BFE4-4DF3DC1DA62F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E4B9A7F-541F-420E-8D17-2C3E1A4F4F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Animal Shelter</a:t>
          </a:r>
        </a:p>
      </dgm:t>
    </dgm:pt>
    <dgm:pt modelId="{56D1E553-3FE3-47BA-B68A-5B8C0C2400EB}" type="parTrans" cxnId="{609AE51D-3BC5-48BC-8777-ADA3340EF5A6}">
      <dgm:prSet/>
      <dgm:spPr/>
      <dgm:t>
        <a:bodyPr/>
        <a:lstStyle/>
        <a:p>
          <a:endParaRPr lang="en-US"/>
        </a:p>
      </dgm:t>
    </dgm:pt>
    <dgm:pt modelId="{63CA6FC4-D509-4730-BDAA-BEAD6A93E12C}" type="sibTrans" cxnId="{609AE51D-3BC5-48BC-8777-ADA3340EF5A6}">
      <dgm:prSet/>
      <dgm:spPr/>
      <dgm:t>
        <a:bodyPr/>
        <a:lstStyle/>
        <a:p>
          <a:endParaRPr lang="en-US"/>
        </a:p>
      </dgm:t>
    </dgm:pt>
    <dgm:pt modelId="{9AA30441-2466-460A-8AA9-912173F70C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Medical Care</a:t>
          </a:r>
        </a:p>
      </dgm:t>
    </dgm:pt>
    <dgm:pt modelId="{7E7777EA-8E1B-4FE2-A605-F2191178E8FE}" type="parTrans" cxnId="{0EFDDBA3-D815-4DE3-9ED5-F97CB70C9B6D}">
      <dgm:prSet/>
      <dgm:spPr/>
      <dgm:t>
        <a:bodyPr/>
        <a:lstStyle/>
        <a:p>
          <a:endParaRPr lang="en-US"/>
        </a:p>
      </dgm:t>
    </dgm:pt>
    <dgm:pt modelId="{3D8A128E-0995-46E8-A70A-361246A9BD48}" type="sibTrans" cxnId="{0EFDDBA3-D815-4DE3-9ED5-F97CB70C9B6D}">
      <dgm:prSet/>
      <dgm:spPr/>
      <dgm:t>
        <a:bodyPr/>
        <a:lstStyle/>
        <a:p>
          <a:endParaRPr lang="en-US"/>
        </a:p>
      </dgm:t>
    </dgm:pt>
    <dgm:pt modelId="{2CD96E4C-A642-47BA-AD4B-1FBBE4C6CE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Adoption</a:t>
          </a:r>
        </a:p>
      </dgm:t>
    </dgm:pt>
    <dgm:pt modelId="{CE2E45EF-5FCF-45F9-8439-6D8E727A73B6}" type="parTrans" cxnId="{17EEB062-6A84-447A-8844-BACC3F7FB0EF}">
      <dgm:prSet/>
      <dgm:spPr/>
      <dgm:t>
        <a:bodyPr/>
        <a:lstStyle/>
        <a:p>
          <a:endParaRPr lang="en-US"/>
        </a:p>
      </dgm:t>
    </dgm:pt>
    <dgm:pt modelId="{2A385AD9-66DE-406D-96B9-D02727810EAA}" type="sibTrans" cxnId="{17EEB062-6A84-447A-8844-BACC3F7FB0EF}">
      <dgm:prSet/>
      <dgm:spPr/>
      <dgm:t>
        <a:bodyPr/>
        <a:lstStyle/>
        <a:p>
          <a:endParaRPr lang="en-US"/>
        </a:p>
      </dgm:t>
    </dgm:pt>
    <dgm:pt modelId="{E4275F38-9A47-4500-AD35-572DDDCFCC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Volunteer</a:t>
          </a:r>
        </a:p>
      </dgm:t>
    </dgm:pt>
    <dgm:pt modelId="{1464FEC5-BA11-4DBD-8A80-BD4BB647A0B3}" type="parTrans" cxnId="{20F00F2E-9505-4C73-BC57-E2FEC4DD3DB2}">
      <dgm:prSet/>
      <dgm:spPr/>
      <dgm:t>
        <a:bodyPr/>
        <a:lstStyle/>
        <a:p>
          <a:endParaRPr lang="en-US"/>
        </a:p>
      </dgm:t>
    </dgm:pt>
    <dgm:pt modelId="{028E61BD-5156-4BA5-A17B-86B829D29B3E}" type="sibTrans" cxnId="{20F00F2E-9505-4C73-BC57-E2FEC4DD3DB2}">
      <dgm:prSet/>
      <dgm:spPr/>
      <dgm:t>
        <a:bodyPr/>
        <a:lstStyle/>
        <a:p>
          <a:endParaRPr lang="en-US"/>
        </a:p>
      </dgm:t>
    </dgm:pt>
    <dgm:pt modelId="{41FF5179-5BE2-41E4-A6B5-03B493067A6F}" type="pres">
      <dgm:prSet presAssocID="{69D4D94D-EA81-442F-BFE4-4DF3DC1DA62F}" presName="root" presStyleCnt="0">
        <dgm:presLayoutVars>
          <dgm:dir/>
          <dgm:resizeHandles val="exact"/>
        </dgm:presLayoutVars>
      </dgm:prSet>
      <dgm:spPr/>
    </dgm:pt>
    <dgm:pt modelId="{95366DE9-12CD-46CE-97C2-A6B2EE69A854}" type="pres">
      <dgm:prSet presAssocID="{2E4B9A7F-541F-420E-8D17-2C3E1A4F4F49}" presName="compNode" presStyleCnt="0"/>
      <dgm:spPr/>
    </dgm:pt>
    <dgm:pt modelId="{E9DE39A4-E465-4D41-9E1C-B163B7E77B93}" type="pres">
      <dgm:prSet presAssocID="{2E4B9A7F-541F-420E-8D17-2C3E1A4F4F49}" presName="bgRect" presStyleLbl="bgShp" presStyleIdx="0" presStyleCnt="4"/>
      <dgm:spPr/>
    </dgm:pt>
    <dgm:pt modelId="{908D0E8F-4D35-4F81-9273-E9957FAD2C93}" type="pres">
      <dgm:prSet presAssocID="{2E4B9A7F-541F-420E-8D17-2C3E1A4F4F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313CD798-750C-4E4F-86D9-6FD7950351B4}" type="pres">
      <dgm:prSet presAssocID="{2E4B9A7F-541F-420E-8D17-2C3E1A4F4F49}" presName="spaceRect" presStyleCnt="0"/>
      <dgm:spPr/>
    </dgm:pt>
    <dgm:pt modelId="{95BDE3D4-179A-4369-AA45-583E2E03F9C0}" type="pres">
      <dgm:prSet presAssocID="{2E4B9A7F-541F-420E-8D17-2C3E1A4F4F49}" presName="parTx" presStyleLbl="revTx" presStyleIdx="0" presStyleCnt="4">
        <dgm:presLayoutVars>
          <dgm:chMax val="0"/>
          <dgm:chPref val="0"/>
        </dgm:presLayoutVars>
      </dgm:prSet>
      <dgm:spPr/>
    </dgm:pt>
    <dgm:pt modelId="{19567D24-5236-4E1C-8AA8-A26F4B225FB5}" type="pres">
      <dgm:prSet presAssocID="{63CA6FC4-D509-4730-BDAA-BEAD6A93E12C}" presName="sibTrans" presStyleCnt="0"/>
      <dgm:spPr/>
    </dgm:pt>
    <dgm:pt modelId="{A6FB2B1F-7E34-4E94-88F1-C84223C68FDC}" type="pres">
      <dgm:prSet presAssocID="{9AA30441-2466-460A-8AA9-912173F70CA4}" presName="compNode" presStyleCnt="0"/>
      <dgm:spPr/>
    </dgm:pt>
    <dgm:pt modelId="{C4ED290F-544C-4A61-B7D3-9F6B618D7CBB}" type="pres">
      <dgm:prSet presAssocID="{9AA30441-2466-460A-8AA9-912173F70CA4}" presName="bgRect" presStyleLbl="bgShp" presStyleIdx="1" presStyleCnt="4"/>
      <dgm:spPr/>
    </dgm:pt>
    <dgm:pt modelId="{9D312EF2-93D3-42A4-80FC-018710E357C5}" type="pres">
      <dgm:prSet presAssocID="{9AA30441-2466-460A-8AA9-912173F70CA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8798BEEE-C714-461D-9A7A-F0B2713AF4CB}" type="pres">
      <dgm:prSet presAssocID="{9AA30441-2466-460A-8AA9-912173F70CA4}" presName="spaceRect" presStyleCnt="0"/>
      <dgm:spPr/>
    </dgm:pt>
    <dgm:pt modelId="{92A06514-B24B-4C90-8675-2C9855BEF847}" type="pres">
      <dgm:prSet presAssocID="{9AA30441-2466-460A-8AA9-912173F70CA4}" presName="parTx" presStyleLbl="revTx" presStyleIdx="1" presStyleCnt="4">
        <dgm:presLayoutVars>
          <dgm:chMax val="0"/>
          <dgm:chPref val="0"/>
        </dgm:presLayoutVars>
      </dgm:prSet>
      <dgm:spPr/>
    </dgm:pt>
    <dgm:pt modelId="{BD5C3473-8812-4D4C-91F6-5A58CFE1F52A}" type="pres">
      <dgm:prSet presAssocID="{3D8A128E-0995-46E8-A70A-361246A9BD48}" presName="sibTrans" presStyleCnt="0"/>
      <dgm:spPr/>
    </dgm:pt>
    <dgm:pt modelId="{30430D12-93B3-4D5D-9A09-D461DBED1EDB}" type="pres">
      <dgm:prSet presAssocID="{2CD96E4C-A642-47BA-AD4B-1FBBE4C6CE0D}" presName="compNode" presStyleCnt="0"/>
      <dgm:spPr/>
    </dgm:pt>
    <dgm:pt modelId="{242C60DE-20E9-4C6A-8B02-87BE3B31645D}" type="pres">
      <dgm:prSet presAssocID="{2CD96E4C-A642-47BA-AD4B-1FBBE4C6CE0D}" presName="bgRect" presStyleLbl="bgShp" presStyleIdx="2" presStyleCnt="4"/>
      <dgm:spPr/>
    </dgm:pt>
    <dgm:pt modelId="{2F23F056-2A10-4B6C-967A-A80BA7A9AE69}" type="pres">
      <dgm:prSet presAssocID="{2CD96E4C-A642-47BA-AD4B-1FBBE4C6CE0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341123F-E627-41BE-A62A-EFF99F281A98}" type="pres">
      <dgm:prSet presAssocID="{2CD96E4C-A642-47BA-AD4B-1FBBE4C6CE0D}" presName="spaceRect" presStyleCnt="0"/>
      <dgm:spPr/>
    </dgm:pt>
    <dgm:pt modelId="{4747B40D-ED2D-425F-858B-6EDC66D2EF5C}" type="pres">
      <dgm:prSet presAssocID="{2CD96E4C-A642-47BA-AD4B-1FBBE4C6CE0D}" presName="parTx" presStyleLbl="revTx" presStyleIdx="2" presStyleCnt="4">
        <dgm:presLayoutVars>
          <dgm:chMax val="0"/>
          <dgm:chPref val="0"/>
        </dgm:presLayoutVars>
      </dgm:prSet>
      <dgm:spPr/>
    </dgm:pt>
    <dgm:pt modelId="{F1C9D008-FF3F-4F86-91F4-0BA258D80085}" type="pres">
      <dgm:prSet presAssocID="{2A385AD9-66DE-406D-96B9-D02727810EAA}" presName="sibTrans" presStyleCnt="0"/>
      <dgm:spPr/>
    </dgm:pt>
    <dgm:pt modelId="{C4C55F58-3BD6-413B-8F7B-77EA8E6433CF}" type="pres">
      <dgm:prSet presAssocID="{E4275F38-9A47-4500-AD35-572DDDCFCC4F}" presName="compNode" presStyleCnt="0"/>
      <dgm:spPr/>
    </dgm:pt>
    <dgm:pt modelId="{6B0FB576-EE5F-487D-8F7E-DDA08D58A261}" type="pres">
      <dgm:prSet presAssocID="{E4275F38-9A47-4500-AD35-572DDDCFCC4F}" presName="bgRect" presStyleLbl="bgShp" presStyleIdx="3" presStyleCnt="4"/>
      <dgm:spPr/>
    </dgm:pt>
    <dgm:pt modelId="{494EC651-A736-4853-9D73-3F9577820C78}" type="pres">
      <dgm:prSet presAssocID="{E4275F38-9A47-4500-AD35-572DDDCFCC4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871650E0-9303-455D-A330-286249C57B0A}" type="pres">
      <dgm:prSet presAssocID="{E4275F38-9A47-4500-AD35-572DDDCFCC4F}" presName="spaceRect" presStyleCnt="0"/>
      <dgm:spPr/>
    </dgm:pt>
    <dgm:pt modelId="{F5E56364-7061-488D-9EC4-3A10C0758D2B}" type="pres">
      <dgm:prSet presAssocID="{E4275F38-9A47-4500-AD35-572DDDCFCC4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09AE51D-3BC5-48BC-8777-ADA3340EF5A6}" srcId="{69D4D94D-EA81-442F-BFE4-4DF3DC1DA62F}" destId="{2E4B9A7F-541F-420E-8D17-2C3E1A4F4F49}" srcOrd="0" destOrd="0" parTransId="{56D1E553-3FE3-47BA-B68A-5B8C0C2400EB}" sibTransId="{63CA6FC4-D509-4730-BDAA-BEAD6A93E12C}"/>
    <dgm:cxn modelId="{20F00F2E-9505-4C73-BC57-E2FEC4DD3DB2}" srcId="{69D4D94D-EA81-442F-BFE4-4DF3DC1DA62F}" destId="{E4275F38-9A47-4500-AD35-572DDDCFCC4F}" srcOrd="3" destOrd="0" parTransId="{1464FEC5-BA11-4DBD-8A80-BD4BB647A0B3}" sibTransId="{028E61BD-5156-4BA5-A17B-86B829D29B3E}"/>
    <dgm:cxn modelId="{17EEB062-6A84-447A-8844-BACC3F7FB0EF}" srcId="{69D4D94D-EA81-442F-BFE4-4DF3DC1DA62F}" destId="{2CD96E4C-A642-47BA-AD4B-1FBBE4C6CE0D}" srcOrd="2" destOrd="0" parTransId="{CE2E45EF-5FCF-45F9-8439-6D8E727A73B6}" sibTransId="{2A385AD9-66DE-406D-96B9-D02727810EAA}"/>
    <dgm:cxn modelId="{283DF689-51A0-4606-92EB-503687542EEF}" type="presOf" srcId="{2E4B9A7F-541F-420E-8D17-2C3E1A4F4F49}" destId="{95BDE3D4-179A-4369-AA45-583E2E03F9C0}" srcOrd="0" destOrd="0" presId="urn:microsoft.com/office/officeart/2018/2/layout/IconVerticalSolidList"/>
    <dgm:cxn modelId="{0EFDDBA3-D815-4DE3-9ED5-F97CB70C9B6D}" srcId="{69D4D94D-EA81-442F-BFE4-4DF3DC1DA62F}" destId="{9AA30441-2466-460A-8AA9-912173F70CA4}" srcOrd="1" destOrd="0" parTransId="{7E7777EA-8E1B-4FE2-A605-F2191178E8FE}" sibTransId="{3D8A128E-0995-46E8-A70A-361246A9BD48}"/>
    <dgm:cxn modelId="{C2694DA9-C6A5-49D9-B551-D45CC5B2931B}" type="presOf" srcId="{2CD96E4C-A642-47BA-AD4B-1FBBE4C6CE0D}" destId="{4747B40D-ED2D-425F-858B-6EDC66D2EF5C}" srcOrd="0" destOrd="0" presId="urn:microsoft.com/office/officeart/2018/2/layout/IconVerticalSolidList"/>
    <dgm:cxn modelId="{B65DB5C0-8F6B-45A7-83D6-F7A07B4FC30C}" type="presOf" srcId="{9AA30441-2466-460A-8AA9-912173F70CA4}" destId="{92A06514-B24B-4C90-8675-2C9855BEF847}" srcOrd="0" destOrd="0" presId="urn:microsoft.com/office/officeart/2018/2/layout/IconVerticalSolidList"/>
    <dgm:cxn modelId="{D87194F3-EB84-419B-A9B5-7D843C49037F}" type="presOf" srcId="{E4275F38-9A47-4500-AD35-572DDDCFCC4F}" destId="{F5E56364-7061-488D-9EC4-3A10C0758D2B}" srcOrd="0" destOrd="0" presId="urn:microsoft.com/office/officeart/2018/2/layout/IconVerticalSolidList"/>
    <dgm:cxn modelId="{D28686F9-1DAE-4D48-B1E2-EF479B472A57}" type="presOf" srcId="{69D4D94D-EA81-442F-BFE4-4DF3DC1DA62F}" destId="{41FF5179-5BE2-41E4-A6B5-03B493067A6F}" srcOrd="0" destOrd="0" presId="urn:microsoft.com/office/officeart/2018/2/layout/IconVerticalSolidList"/>
    <dgm:cxn modelId="{C85D6BF2-1305-45A4-BBE1-22B7EA962F97}" type="presParOf" srcId="{41FF5179-5BE2-41E4-A6B5-03B493067A6F}" destId="{95366DE9-12CD-46CE-97C2-A6B2EE69A854}" srcOrd="0" destOrd="0" presId="urn:microsoft.com/office/officeart/2018/2/layout/IconVerticalSolidList"/>
    <dgm:cxn modelId="{8FD025FE-46E4-4757-B3C3-B572441B7537}" type="presParOf" srcId="{95366DE9-12CD-46CE-97C2-A6B2EE69A854}" destId="{E9DE39A4-E465-4D41-9E1C-B163B7E77B93}" srcOrd="0" destOrd="0" presId="urn:microsoft.com/office/officeart/2018/2/layout/IconVerticalSolidList"/>
    <dgm:cxn modelId="{7C73E4C7-A776-437D-AB25-268962A15E48}" type="presParOf" srcId="{95366DE9-12CD-46CE-97C2-A6B2EE69A854}" destId="{908D0E8F-4D35-4F81-9273-E9957FAD2C93}" srcOrd="1" destOrd="0" presId="urn:microsoft.com/office/officeart/2018/2/layout/IconVerticalSolidList"/>
    <dgm:cxn modelId="{251C8EF7-D5B8-4DD0-B914-98980F0B2164}" type="presParOf" srcId="{95366DE9-12CD-46CE-97C2-A6B2EE69A854}" destId="{313CD798-750C-4E4F-86D9-6FD7950351B4}" srcOrd="2" destOrd="0" presId="urn:microsoft.com/office/officeart/2018/2/layout/IconVerticalSolidList"/>
    <dgm:cxn modelId="{8DEA393F-EF73-45CF-A56B-9233E82D0EE8}" type="presParOf" srcId="{95366DE9-12CD-46CE-97C2-A6B2EE69A854}" destId="{95BDE3D4-179A-4369-AA45-583E2E03F9C0}" srcOrd="3" destOrd="0" presId="urn:microsoft.com/office/officeart/2018/2/layout/IconVerticalSolidList"/>
    <dgm:cxn modelId="{016D843F-088B-439F-BF7A-B877D14A7110}" type="presParOf" srcId="{41FF5179-5BE2-41E4-A6B5-03B493067A6F}" destId="{19567D24-5236-4E1C-8AA8-A26F4B225FB5}" srcOrd="1" destOrd="0" presId="urn:microsoft.com/office/officeart/2018/2/layout/IconVerticalSolidList"/>
    <dgm:cxn modelId="{E2745A7E-3C07-47D7-9DA1-49C22F5EC8B9}" type="presParOf" srcId="{41FF5179-5BE2-41E4-A6B5-03B493067A6F}" destId="{A6FB2B1F-7E34-4E94-88F1-C84223C68FDC}" srcOrd="2" destOrd="0" presId="urn:microsoft.com/office/officeart/2018/2/layout/IconVerticalSolidList"/>
    <dgm:cxn modelId="{62019507-3469-4925-A236-54CF1FBEB0BB}" type="presParOf" srcId="{A6FB2B1F-7E34-4E94-88F1-C84223C68FDC}" destId="{C4ED290F-544C-4A61-B7D3-9F6B618D7CBB}" srcOrd="0" destOrd="0" presId="urn:microsoft.com/office/officeart/2018/2/layout/IconVerticalSolidList"/>
    <dgm:cxn modelId="{7331F306-AF0B-4CC9-A0B1-2883B55BA1CF}" type="presParOf" srcId="{A6FB2B1F-7E34-4E94-88F1-C84223C68FDC}" destId="{9D312EF2-93D3-42A4-80FC-018710E357C5}" srcOrd="1" destOrd="0" presId="urn:microsoft.com/office/officeart/2018/2/layout/IconVerticalSolidList"/>
    <dgm:cxn modelId="{A8355A7A-51BB-4CC1-9392-AB52E67F8E31}" type="presParOf" srcId="{A6FB2B1F-7E34-4E94-88F1-C84223C68FDC}" destId="{8798BEEE-C714-461D-9A7A-F0B2713AF4CB}" srcOrd="2" destOrd="0" presId="urn:microsoft.com/office/officeart/2018/2/layout/IconVerticalSolidList"/>
    <dgm:cxn modelId="{E4552139-03BD-430E-9D98-98324DBD16F3}" type="presParOf" srcId="{A6FB2B1F-7E34-4E94-88F1-C84223C68FDC}" destId="{92A06514-B24B-4C90-8675-2C9855BEF847}" srcOrd="3" destOrd="0" presId="urn:microsoft.com/office/officeart/2018/2/layout/IconVerticalSolidList"/>
    <dgm:cxn modelId="{9E3573AF-D534-4BA4-9290-33538E771254}" type="presParOf" srcId="{41FF5179-5BE2-41E4-A6B5-03B493067A6F}" destId="{BD5C3473-8812-4D4C-91F6-5A58CFE1F52A}" srcOrd="3" destOrd="0" presId="urn:microsoft.com/office/officeart/2018/2/layout/IconVerticalSolidList"/>
    <dgm:cxn modelId="{7D6391A4-3077-49E4-A96C-20DF0FB183C9}" type="presParOf" srcId="{41FF5179-5BE2-41E4-A6B5-03B493067A6F}" destId="{30430D12-93B3-4D5D-9A09-D461DBED1EDB}" srcOrd="4" destOrd="0" presId="urn:microsoft.com/office/officeart/2018/2/layout/IconVerticalSolidList"/>
    <dgm:cxn modelId="{DBEC7197-F7D0-4EF5-A001-51994AD0D7A2}" type="presParOf" srcId="{30430D12-93B3-4D5D-9A09-D461DBED1EDB}" destId="{242C60DE-20E9-4C6A-8B02-87BE3B31645D}" srcOrd="0" destOrd="0" presId="urn:microsoft.com/office/officeart/2018/2/layout/IconVerticalSolidList"/>
    <dgm:cxn modelId="{2B408C0A-A3E2-46A2-B606-06E6C6113904}" type="presParOf" srcId="{30430D12-93B3-4D5D-9A09-D461DBED1EDB}" destId="{2F23F056-2A10-4B6C-967A-A80BA7A9AE69}" srcOrd="1" destOrd="0" presId="urn:microsoft.com/office/officeart/2018/2/layout/IconVerticalSolidList"/>
    <dgm:cxn modelId="{056CF83E-8B9A-4C69-801D-D1477DD8D6A5}" type="presParOf" srcId="{30430D12-93B3-4D5D-9A09-D461DBED1EDB}" destId="{8341123F-E627-41BE-A62A-EFF99F281A98}" srcOrd="2" destOrd="0" presId="urn:microsoft.com/office/officeart/2018/2/layout/IconVerticalSolidList"/>
    <dgm:cxn modelId="{588A3266-A868-4B7D-B8A2-C94C0CDF1254}" type="presParOf" srcId="{30430D12-93B3-4D5D-9A09-D461DBED1EDB}" destId="{4747B40D-ED2D-425F-858B-6EDC66D2EF5C}" srcOrd="3" destOrd="0" presId="urn:microsoft.com/office/officeart/2018/2/layout/IconVerticalSolidList"/>
    <dgm:cxn modelId="{FCF87683-17E8-475F-95DD-5D976E6366A6}" type="presParOf" srcId="{41FF5179-5BE2-41E4-A6B5-03B493067A6F}" destId="{F1C9D008-FF3F-4F86-91F4-0BA258D80085}" srcOrd="5" destOrd="0" presId="urn:microsoft.com/office/officeart/2018/2/layout/IconVerticalSolidList"/>
    <dgm:cxn modelId="{D4720956-8ECE-4FDB-B843-CD11A4714373}" type="presParOf" srcId="{41FF5179-5BE2-41E4-A6B5-03B493067A6F}" destId="{C4C55F58-3BD6-413B-8F7B-77EA8E6433CF}" srcOrd="6" destOrd="0" presId="urn:microsoft.com/office/officeart/2018/2/layout/IconVerticalSolidList"/>
    <dgm:cxn modelId="{AB4BA22E-758C-4B34-A5CF-551381D8CCEC}" type="presParOf" srcId="{C4C55F58-3BD6-413B-8F7B-77EA8E6433CF}" destId="{6B0FB576-EE5F-487D-8F7E-DDA08D58A261}" srcOrd="0" destOrd="0" presId="urn:microsoft.com/office/officeart/2018/2/layout/IconVerticalSolidList"/>
    <dgm:cxn modelId="{43E434EE-EE4F-4C82-A22C-CF19EAF55980}" type="presParOf" srcId="{C4C55F58-3BD6-413B-8F7B-77EA8E6433CF}" destId="{494EC651-A736-4853-9D73-3F9577820C78}" srcOrd="1" destOrd="0" presId="urn:microsoft.com/office/officeart/2018/2/layout/IconVerticalSolidList"/>
    <dgm:cxn modelId="{54DE6A11-16D1-4257-B1D5-95AB38000448}" type="presParOf" srcId="{C4C55F58-3BD6-413B-8F7B-77EA8E6433CF}" destId="{871650E0-9303-455D-A330-286249C57B0A}" srcOrd="2" destOrd="0" presId="urn:microsoft.com/office/officeart/2018/2/layout/IconVerticalSolidList"/>
    <dgm:cxn modelId="{44BEA686-43BB-4BE2-A3B9-EAABDF38E580}" type="presParOf" srcId="{C4C55F58-3BD6-413B-8F7B-77EA8E6433CF}" destId="{F5E56364-7061-488D-9EC4-3A10C0758D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062E26-1782-4D62-8115-F9B8692432F4}" type="doc">
      <dgm:prSet loTypeId="urn:microsoft.com/office/officeart/2018/2/layout/IconLabelList" loCatId="icon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8E52562-EE99-497A-BA7E-97C107EC6F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Email</a:t>
          </a:r>
        </a:p>
      </dgm:t>
    </dgm:pt>
    <dgm:pt modelId="{32A12EC0-1D29-4C9A-AD2E-1F8870FBE799}" type="parTrans" cxnId="{CDA71AC6-66C1-401B-B62D-34F120925D2E}">
      <dgm:prSet/>
      <dgm:spPr/>
      <dgm:t>
        <a:bodyPr/>
        <a:lstStyle/>
        <a:p>
          <a:endParaRPr lang="en-US"/>
        </a:p>
      </dgm:t>
    </dgm:pt>
    <dgm:pt modelId="{E07485BA-0CDD-4319-8A96-795726CF984E}" type="sibTrans" cxnId="{CDA71AC6-66C1-401B-B62D-34F120925D2E}">
      <dgm:prSet/>
      <dgm:spPr/>
      <dgm:t>
        <a:bodyPr/>
        <a:lstStyle/>
        <a:p>
          <a:endParaRPr lang="en-US"/>
        </a:p>
      </dgm:t>
    </dgm:pt>
    <dgm:pt modelId="{8EE93BFB-4EDB-4F96-BBCE-1F8E71A8F0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Service overview</a:t>
          </a:r>
        </a:p>
      </dgm:t>
    </dgm:pt>
    <dgm:pt modelId="{7337A5AA-92EA-425F-8DB7-277A4CC10DA7}" type="parTrans" cxnId="{41E8E53A-E6CE-47B6-9A48-5A0AEF0D1D08}">
      <dgm:prSet/>
      <dgm:spPr/>
      <dgm:t>
        <a:bodyPr/>
        <a:lstStyle/>
        <a:p>
          <a:endParaRPr lang="en-US"/>
        </a:p>
      </dgm:t>
    </dgm:pt>
    <dgm:pt modelId="{39789AFF-4F49-48AF-B33A-9F3A4B881DBD}" type="sibTrans" cxnId="{41E8E53A-E6CE-47B6-9A48-5A0AEF0D1D08}">
      <dgm:prSet/>
      <dgm:spPr/>
      <dgm:t>
        <a:bodyPr/>
        <a:lstStyle/>
        <a:p>
          <a:endParaRPr lang="en-US"/>
        </a:p>
      </dgm:t>
    </dgm:pt>
    <dgm:pt modelId="{1993F7B1-85CA-40CC-821B-4D64796C096B}" type="pres">
      <dgm:prSet presAssocID="{AE062E26-1782-4D62-8115-F9B8692432F4}" presName="root" presStyleCnt="0">
        <dgm:presLayoutVars>
          <dgm:dir/>
          <dgm:resizeHandles val="exact"/>
        </dgm:presLayoutVars>
      </dgm:prSet>
      <dgm:spPr/>
    </dgm:pt>
    <dgm:pt modelId="{8140ADD0-D057-4074-BD99-9EA8ABB3589A}" type="pres">
      <dgm:prSet presAssocID="{58E52562-EE99-497A-BA7E-97C107EC6FF8}" presName="compNode" presStyleCnt="0"/>
      <dgm:spPr/>
    </dgm:pt>
    <dgm:pt modelId="{C280D920-7D8B-4452-B2B2-1E1D90F9A8C4}" type="pres">
      <dgm:prSet presAssocID="{58E52562-EE99-497A-BA7E-97C107EC6FF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0B8981C6-DF17-4399-AA4F-93322481CF13}" type="pres">
      <dgm:prSet presAssocID="{58E52562-EE99-497A-BA7E-97C107EC6FF8}" presName="spaceRect" presStyleCnt="0"/>
      <dgm:spPr/>
    </dgm:pt>
    <dgm:pt modelId="{A1F316D8-3273-4589-ACAA-DA4C93F4F42E}" type="pres">
      <dgm:prSet presAssocID="{58E52562-EE99-497A-BA7E-97C107EC6FF8}" presName="textRect" presStyleLbl="revTx" presStyleIdx="0" presStyleCnt="2">
        <dgm:presLayoutVars>
          <dgm:chMax val="1"/>
          <dgm:chPref val="1"/>
        </dgm:presLayoutVars>
      </dgm:prSet>
      <dgm:spPr/>
    </dgm:pt>
    <dgm:pt modelId="{D12A746B-8A03-454B-94E4-A1101D9A277D}" type="pres">
      <dgm:prSet presAssocID="{E07485BA-0CDD-4319-8A96-795726CF984E}" presName="sibTrans" presStyleCnt="0"/>
      <dgm:spPr/>
    </dgm:pt>
    <dgm:pt modelId="{55013349-59EF-46B2-9332-CBB8D0E69A47}" type="pres">
      <dgm:prSet presAssocID="{8EE93BFB-4EDB-4F96-BBCE-1F8E71A8F014}" presName="compNode" presStyleCnt="0"/>
      <dgm:spPr/>
    </dgm:pt>
    <dgm:pt modelId="{BE59FC30-CAA3-4B42-BB30-9762F716BB9C}" type="pres">
      <dgm:prSet presAssocID="{8EE93BFB-4EDB-4F96-BBCE-1F8E71A8F01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 with solid fill"/>
        </a:ext>
      </dgm:extLst>
    </dgm:pt>
    <dgm:pt modelId="{5D333D41-AE07-4D48-A642-CF647ED4EF94}" type="pres">
      <dgm:prSet presAssocID="{8EE93BFB-4EDB-4F96-BBCE-1F8E71A8F014}" presName="spaceRect" presStyleCnt="0"/>
      <dgm:spPr/>
    </dgm:pt>
    <dgm:pt modelId="{408D11B2-52DD-47B1-86F0-968B3396F4A6}" type="pres">
      <dgm:prSet presAssocID="{8EE93BFB-4EDB-4F96-BBCE-1F8E71A8F01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1E8E53A-E6CE-47B6-9A48-5A0AEF0D1D08}" srcId="{AE062E26-1782-4D62-8115-F9B8692432F4}" destId="{8EE93BFB-4EDB-4F96-BBCE-1F8E71A8F014}" srcOrd="1" destOrd="0" parTransId="{7337A5AA-92EA-425F-8DB7-277A4CC10DA7}" sibTransId="{39789AFF-4F49-48AF-B33A-9F3A4B881DBD}"/>
    <dgm:cxn modelId="{BFB87B8F-FB46-4555-8113-B81410C1ADBA}" type="presOf" srcId="{AE062E26-1782-4D62-8115-F9B8692432F4}" destId="{1993F7B1-85CA-40CC-821B-4D64796C096B}" srcOrd="0" destOrd="0" presId="urn:microsoft.com/office/officeart/2018/2/layout/IconLabelList"/>
    <dgm:cxn modelId="{B59C8498-9A8F-49BD-ABB8-003F51F306AD}" type="presOf" srcId="{58E52562-EE99-497A-BA7E-97C107EC6FF8}" destId="{A1F316D8-3273-4589-ACAA-DA4C93F4F42E}" srcOrd="0" destOrd="0" presId="urn:microsoft.com/office/officeart/2018/2/layout/IconLabelList"/>
    <dgm:cxn modelId="{E8BBF3C3-E073-4464-A907-A70A4CD2FF7F}" type="presOf" srcId="{8EE93BFB-4EDB-4F96-BBCE-1F8E71A8F014}" destId="{408D11B2-52DD-47B1-86F0-968B3396F4A6}" srcOrd="0" destOrd="0" presId="urn:microsoft.com/office/officeart/2018/2/layout/IconLabelList"/>
    <dgm:cxn modelId="{CDA71AC6-66C1-401B-B62D-34F120925D2E}" srcId="{AE062E26-1782-4D62-8115-F9B8692432F4}" destId="{58E52562-EE99-497A-BA7E-97C107EC6FF8}" srcOrd="0" destOrd="0" parTransId="{32A12EC0-1D29-4C9A-AD2E-1F8870FBE799}" sibTransId="{E07485BA-0CDD-4319-8A96-795726CF984E}"/>
    <dgm:cxn modelId="{3828D132-8C8B-45A0-B211-F26A4CC780D2}" type="presParOf" srcId="{1993F7B1-85CA-40CC-821B-4D64796C096B}" destId="{8140ADD0-D057-4074-BD99-9EA8ABB3589A}" srcOrd="0" destOrd="0" presId="urn:microsoft.com/office/officeart/2018/2/layout/IconLabelList"/>
    <dgm:cxn modelId="{3628D865-57E9-4B06-9397-BC793BF1ACF2}" type="presParOf" srcId="{8140ADD0-D057-4074-BD99-9EA8ABB3589A}" destId="{C280D920-7D8B-4452-B2B2-1E1D90F9A8C4}" srcOrd="0" destOrd="0" presId="urn:microsoft.com/office/officeart/2018/2/layout/IconLabelList"/>
    <dgm:cxn modelId="{B5E02718-31F7-4DED-B268-9C7374BDE5B5}" type="presParOf" srcId="{8140ADD0-D057-4074-BD99-9EA8ABB3589A}" destId="{0B8981C6-DF17-4399-AA4F-93322481CF13}" srcOrd="1" destOrd="0" presId="urn:microsoft.com/office/officeart/2018/2/layout/IconLabelList"/>
    <dgm:cxn modelId="{5AB3CF34-9735-488C-8603-CEA6775E0CD2}" type="presParOf" srcId="{8140ADD0-D057-4074-BD99-9EA8ABB3589A}" destId="{A1F316D8-3273-4589-ACAA-DA4C93F4F42E}" srcOrd="2" destOrd="0" presId="urn:microsoft.com/office/officeart/2018/2/layout/IconLabelList"/>
    <dgm:cxn modelId="{DB32AC28-B1AB-4626-A387-18FCBD0D63CC}" type="presParOf" srcId="{1993F7B1-85CA-40CC-821B-4D64796C096B}" destId="{D12A746B-8A03-454B-94E4-A1101D9A277D}" srcOrd="1" destOrd="0" presId="urn:microsoft.com/office/officeart/2018/2/layout/IconLabelList"/>
    <dgm:cxn modelId="{FAAF57FB-2951-430B-921D-FB4603A9CB9B}" type="presParOf" srcId="{1993F7B1-85CA-40CC-821B-4D64796C096B}" destId="{55013349-59EF-46B2-9332-CBB8D0E69A47}" srcOrd="2" destOrd="0" presId="urn:microsoft.com/office/officeart/2018/2/layout/IconLabelList"/>
    <dgm:cxn modelId="{C69D1FAA-70FF-4182-897B-5051E7066AFB}" type="presParOf" srcId="{55013349-59EF-46B2-9332-CBB8D0E69A47}" destId="{BE59FC30-CAA3-4B42-BB30-9762F716BB9C}" srcOrd="0" destOrd="0" presId="urn:microsoft.com/office/officeart/2018/2/layout/IconLabelList"/>
    <dgm:cxn modelId="{580F7C19-DE26-4829-A3E9-BAE902C66CA0}" type="presParOf" srcId="{55013349-59EF-46B2-9332-CBB8D0E69A47}" destId="{5D333D41-AE07-4D48-A642-CF647ED4EF94}" srcOrd="1" destOrd="0" presId="urn:microsoft.com/office/officeart/2018/2/layout/IconLabelList"/>
    <dgm:cxn modelId="{D6F65B91-C154-4E01-9E53-CD4404B8AB47}" type="presParOf" srcId="{55013349-59EF-46B2-9332-CBB8D0E69A47}" destId="{408D11B2-52DD-47B1-86F0-968B3396F4A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E4352D-4BD6-4A0E-97E6-14B59F7EEC6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B153B7-F651-4A38-B130-72E5F722BE6F}">
      <dgm:prSet/>
      <dgm:spPr/>
      <dgm:t>
        <a:bodyPr/>
        <a:lstStyle/>
        <a:p>
          <a:r>
            <a:rPr lang="en-US"/>
            <a:t>Network</a:t>
          </a:r>
        </a:p>
      </dgm:t>
    </dgm:pt>
    <dgm:pt modelId="{AE53C7FF-5730-4BD7-905D-2513154B940B}" type="parTrans" cxnId="{77021CD8-0CE2-4CC7-B7BE-708673D36983}">
      <dgm:prSet/>
      <dgm:spPr/>
      <dgm:t>
        <a:bodyPr/>
        <a:lstStyle/>
        <a:p>
          <a:endParaRPr lang="en-US"/>
        </a:p>
      </dgm:t>
    </dgm:pt>
    <dgm:pt modelId="{D6934066-EC0B-4EDE-A2B9-B863077928CC}" type="sibTrans" cxnId="{77021CD8-0CE2-4CC7-B7BE-708673D36983}">
      <dgm:prSet/>
      <dgm:spPr/>
      <dgm:t>
        <a:bodyPr/>
        <a:lstStyle/>
        <a:p>
          <a:endParaRPr lang="en-US"/>
        </a:p>
      </dgm:t>
    </dgm:pt>
    <dgm:pt modelId="{05BC508E-E423-4219-A15C-AA78EE0558C7}">
      <dgm:prSet/>
      <dgm:spPr/>
      <dgm:t>
        <a:bodyPr/>
        <a:lstStyle/>
        <a:p>
          <a:r>
            <a:rPr lang="en-US"/>
            <a:t>Enterprise</a:t>
          </a:r>
        </a:p>
      </dgm:t>
    </dgm:pt>
    <dgm:pt modelId="{C48C4433-E6B2-4982-B319-C22F477B0D51}" type="parTrans" cxnId="{56AE26DF-B8E0-4CE2-A785-93EE5F0AC255}">
      <dgm:prSet/>
      <dgm:spPr/>
      <dgm:t>
        <a:bodyPr/>
        <a:lstStyle/>
        <a:p>
          <a:endParaRPr lang="en-US"/>
        </a:p>
      </dgm:t>
    </dgm:pt>
    <dgm:pt modelId="{4A1E0B17-1380-4691-A161-DE9F1A91CF27}" type="sibTrans" cxnId="{56AE26DF-B8E0-4CE2-A785-93EE5F0AC255}">
      <dgm:prSet/>
      <dgm:spPr/>
      <dgm:t>
        <a:bodyPr/>
        <a:lstStyle/>
        <a:p>
          <a:endParaRPr lang="en-US"/>
        </a:p>
      </dgm:t>
    </dgm:pt>
    <dgm:pt modelId="{9A767669-6F4D-4E13-931A-F93D4A60B9F5}">
      <dgm:prSet/>
      <dgm:spPr/>
      <dgm:t>
        <a:bodyPr/>
        <a:lstStyle/>
        <a:p>
          <a:r>
            <a:rPr lang="en-US"/>
            <a:t>Organization</a:t>
          </a:r>
        </a:p>
      </dgm:t>
    </dgm:pt>
    <dgm:pt modelId="{8040135E-3AB9-44F4-8505-2A7DBCCB30A6}" type="parTrans" cxnId="{67C5C032-9045-4D36-98EB-AE03701D32F6}">
      <dgm:prSet/>
      <dgm:spPr/>
      <dgm:t>
        <a:bodyPr/>
        <a:lstStyle/>
        <a:p>
          <a:endParaRPr lang="en-US"/>
        </a:p>
      </dgm:t>
    </dgm:pt>
    <dgm:pt modelId="{D9277AD9-AE79-49B4-A2B3-44D12D199891}" type="sibTrans" cxnId="{67C5C032-9045-4D36-98EB-AE03701D32F6}">
      <dgm:prSet/>
      <dgm:spPr/>
      <dgm:t>
        <a:bodyPr/>
        <a:lstStyle/>
        <a:p>
          <a:endParaRPr lang="en-US"/>
        </a:p>
      </dgm:t>
    </dgm:pt>
    <dgm:pt modelId="{92BB4D05-D3C9-41CF-908B-A8A632C32311}">
      <dgm:prSet/>
      <dgm:spPr/>
      <dgm:t>
        <a:bodyPr/>
        <a:lstStyle/>
        <a:p>
          <a:r>
            <a:rPr lang="en-US"/>
            <a:t>User</a:t>
          </a:r>
        </a:p>
      </dgm:t>
    </dgm:pt>
    <dgm:pt modelId="{CE5557E4-C5FC-4271-8612-52EF9AB8FE19}" type="parTrans" cxnId="{3F40A0AB-0A72-4E50-BC45-0B3B5FE0E4AB}">
      <dgm:prSet/>
      <dgm:spPr/>
      <dgm:t>
        <a:bodyPr/>
        <a:lstStyle/>
        <a:p>
          <a:endParaRPr lang="en-US"/>
        </a:p>
      </dgm:t>
    </dgm:pt>
    <dgm:pt modelId="{6DCF0854-64D2-44E3-BC78-8A8D7A603408}" type="sibTrans" cxnId="{3F40A0AB-0A72-4E50-BC45-0B3B5FE0E4AB}">
      <dgm:prSet/>
      <dgm:spPr/>
      <dgm:t>
        <a:bodyPr/>
        <a:lstStyle/>
        <a:p>
          <a:endParaRPr lang="en-US"/>
        </a:p>
      </dgm:t>
    </dgm:pt>
    <dgm:pt modelId="{1D4A7C39-BD99-460C-8C51-35D614B33862}" type="pres">
      <dgm:prSet presAssocID="{9BE4352D-4BD6-4A0E-97E6-14B59F7EEC6B}" presName="linear" presStyleCnt="0">
        <dgm:presLayoutVars>
          <dgm:animLvl val="lvl"/>
          <dgm:resizeHandles val="exact"/>
        </dgm:presLayoutVars>
      </dgm:prSet>
      <dgm:spPr/>
    </dgm:pt>
    <dgm:pt modelId="{BF7A769B-C117-4DD1-AFFB-98A6DED4CE35}" type="pres">
      <dgm:prSet presAssocID="{FFB153B7-F651-4A38-B130-72E5F722BE6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2979738-1B61-450C-8856-A5ABE85489D5}" type="pres">
      <dgm:prSet presAssocID="{D6934066-EC0B-4EDE-A2B9-B863077928CC}" presName="spacer" presStyleCnt="0"/>
      <dgm:spPr/>
    </dgm:pt>
    <dgm:pt modelId="{82A74F8A-A5C3-4EAD-A619-D38F943115DA}" type="pres">
      <dgm:prSet presAssocID="{05BC508E-E423-4219-A15C-AA78EE0558C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B9F804E-0C32-4876-A765-F089008A5BC3}" type="pres">
      <dgm:prSet presAssocID="{4A1E0B17-1380-4691-A161-DE9F1A91CF27}" presName="spacer" presStyleCnt="0"/>
      <dgm:spPr/>
    </dgm:pt>
    <dgm:pt modelId="{C8D04F07-C9EA-446C-A2AC-9EB92F8B8D87}" type="pres">
      <dgm:prSet presAssocID="{9A767669-6F4D-4E13-931A-F93D4A60B9F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4599956-B456-4492-A0A5-FC7AA6E213A4}" type="pres">
      <dgm:prSet presAssocID="{D9277AD9-AE79-49B4-A2B3-44D12D199891}" presName="spacer" presStyleCnt="0"/>
      <dgm:spPr/>
    </dgm:pt>
    <dgm:pt modelId="{38239FEC-2186-4E48-9CC1-43E9BFA402BD}" type="pres">
      <dgm:prSet presAssocID="{92BB4D05-D3C9-41CF-908B-A8A632C3231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7C5C032-9045-4D36-98EB-AE03701D32F6}" srcId="{9BE4352D-4BD6-4A0E-97E6-14B59F7EEC6B}" destId="{9A767669-6F4D-4E13-931A-F93D4A60B9F5}" srcOrd="2" destOrd="0" parTransId="{8040135E-3AB9-44F4-8505-2A7DBCCB30A6}" sibTransId="{D9277AD9-AE79-49B4-A2B3-44D12D199891}"/>
    <dgm:cxn modelId="{A1AF7F35-49C6-45F6-BB56-4962ED630737}" type="presOf" srcId="{92BB4D05-D3C9-41CF-908B-A8A632C32311}" destId="{38239FEC-2186-4E48-9CC1-43E9BFA402BD}" srcOrd="0" destOrd="0" presId="urn:microsoft.com/office/officeart/2005/8/layout/vList2"/>
    <dgm:cxn modelId="{F47B0C70-E443-4E54-9479-B3B26D2C9AD3}" type="presOf" srcId="{9A767669-6F4D-4E13-931A-F93D4A60B9F5}" destId="{C8D04F07-C9EA-446C-A2AC-9EB92F8B8D87}" srcOrd="0" destOrd="0" presId="urn:microsoft.com/office/officeart/2005/8/layout/vList2"/>
    <dgm:cxn modelId="{6A3788A5-98BE-4CA5-B922-B3F4ABFAD61F}" type="presOf" srcId="{FFB153B7-F651-4A38-B130-72E5F722BE6F}" destId="{BF7A769B-C117-4DD1-AFFB-98A6DED4CE35}" srcOrd="0" destOrd="0" presId="urn:microsoft.com/office/officeart/2005/8/layout/vList2"/>
    <dgm:cxn modelId="{3F40A0AB-0A72-4E50-BC45-0B3B5FE0E4AB}" srcId="{9BE4352D-4BD6-4A0E-97E6-14B59F7EEC6B}" destId="{92BB4D05-D3C9-41CF-908B-A8A632C32311}" srcOrd="3" destOrd="0" parTransId="{CE5557E4-C5FC-4271-8612-52EF9AB8FE19}" sibTransId="{6DCF0854-64D2-44E3-BC78-8A8D7A603408}"/>
    <dgm:cxn modelId="{99EFA3AB-6476-4FC4-BC75-00A7525526D8}" type="presOf" srcId="{9BE4352D-4BD6-4A0E-97E6-14B59F7EEC6B}" destId="{1D4A7C39-BD99-460C-8C51-35D614B33862}" srcOrd="0" destOrd="0" presId="urn:microsoft.com/office/officeart/2005/8/layout/vList2"/>
    <dgm:cxn modelId="{92B794D6-88AF-4AD0-B3DE-1409948EE056}" type="presOf" srcId="{05BC508E-E423-4219-A15C-AA78EE0558C7}" destId="{82A74F8A-A5C3-4EAD-A619-D38F943115DA}" srcOrd="0" destOrd="0" presId="urn:microsoft.com/office/officeart/2005/8/layout/vList2"/>
    <dgm:cxn modelId="{77021CD8-0CE2-4CC7-B7BE-708673D36983}" srcId="{9BE4352D-4BD6-4A0E-97E6-14B59F7EEC6B}" destId="{FFB153B7-F651-4A38-B130-72E5F722BE6F}" srcOrd="0" destOrd="0" parTransId="{AE53C7FF-5730-4BD7-905D-2513154B940B}" sibTransId="{D6934066-EC0B-4EDE-A2B9-B863077928CC}"/>
    <dgm:cxn modelId="{56AE26DF-B8E0-4CE2-A785-93EE5F0AC255}" srcId="{9BE4352D-4BD6-4A0E-97E6-14B59F7EEC6B}" destId="{05BC508E-E423-4219-A15C-AA78EE0558C7}" srcOrd="1" destOrd="0" parTransId="{C48C4433-E6B2-4982-B319-C22F477B0D51}" sibTransId="{4A1E0B17-1380-4691-A161-DE9F1A91CF27}"/>
    <dgm:cxn modelId="{99FA2CD3-5380-476A-A9D9-491E42F32E4C}" type="presParOf" srcId="{1D4A7C39-BD99-460C-8C51-35D614B33862}" destId="{BF7A769B-C117-4DD1-AFFB-98A6DED4CE35}" srcOrd="0" destOrd="0" presId="urn:microsoft.com/office/officeart/2005/8/layout/vList2"/>
    <dgm:cxn modelId="{109DDAAF-F2B8-49B0-B358-EE2BEF3DE6B2}" type="presParOf" srcId="{1D4A7C39-BD99-460C-8C51-35D614B33862}" destId="{02979738-1B61-450C-8856-A5ABE85489D5}" srcOrd="1" destOrd="0" presId="urn:microsoft.com/office/officeart/2005/8/layout/vList2"/>
    <dgm:cxn modelId="{0558C27F-6ABF-4C08-ADEF-521A01FDB3C2}" type="presParOf" srcId="{1D4A7C39-BD99-460C-8C51-35D614B33862}" destId="{82A74F8A-A5C3-4EAD-A619-D38F943115DA}" srcOrd="2" destOrd="0" presId="urn:microsoft.com/office/officeart/2005/8/layout/vList2"/>
    <dgm:cxn modelId="{AFFD8F66-4EFB-4A19-9741-F77CFC8377DD}" type="presParOf" srcId="{1D4A7C39-BD99-460C-8C51-35D614B33862}" destId="{5B9F804E-0C32-4876-A765-F089008A5BC3}" srcOrd="3" destOrd="0" presId="urn:microsoft.com/office/officeart/2005/8/layout/vList2"/>
    <dgm:cxn modelId="{CA9E0927-DC57-4859-AD2E-5A6A3E71B10D}" type="presParOf" srcId="{1D4A7C39-BD99-460C-8C51-35D614B33862}" destId="{C8D04F07-C9EA-446C-A2AC-9EB92F8B8D87}" srcOrd="4" destOrd="0" presId="urn:microsoft.com/office/officeart/2005/8/layout/vList2"/>
    <dgm:cxn modelId="{96F85C33-8790-4C3B-BA4B-3E8B93CA9D2B}" type="presParOf" srcId="{1D4A7C39-BD99-460C-8C51-35D614B33862}" destId="{C4599956-B456-4492-A0A5-FC7AA6E213A4}" srcOrd="5" destOrd="0" presId="urn:microsoft.com/office/officeart/2005/8/layout/vList2"/>
    <dgm:cxn modelId="{5D6F48E0-BD5F-4822-A65D-223CA86B47F0}" type="presParOf" srcId="{1D4A7C39-BD99-460C-8C51-35D614B33862}" destId="{38239FEC-2186-4E48-9CC1-43E9BFA402B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44A61A-7AC7-49E8-BDD7-9C7F03A42A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F38393-974D-4F3A-95DC-27CC93AA898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Admin: </a:t>
          </a:r>
          <a:br>
            <a:rPr lang="en-US" dirty="0">
              <a:latin typeface="Calibri Light" panose="020F0302020204030204"/>
            </a:rPr>
          </a:br>
          <a:r>
            <a:rPr lang="en-US" dirty="0">
              <a:latin typeface="Calibri Light" panose="020F0302020204030204"/>
            </a:rPr>
            <a:t>Populate the structure</a:t>
          </a:r>
          <a:endParaRPr lang="en-US" dirty="0"/>
        </a:p>
      </dgm:t>
    </dgm:pt>
    <dgm:pt modelId="{4B9B1F86-6600-4A26-A192-7C8D101F6762}" type="parTrans" cxnId="{6E3CC8C0-9CDF-4B35-B04E-130FF564473B}">
      <dgm:prSet/>
      <dgm:spPr/>
      <dgm:t>
        <a:bodyPr/>
        <a:lstStyle/>
        <a:p>
          <a:endParaRPr lang="en-US"/>
        </a:p>
      </dgm:t>
    </dgm:pt>
    <dgm:pt modelId="{8C204520-C879-44C7-9FCC-435F116BEBAF}" type="sibTrans" cxnId="{6E3CC8C0-9CDF-4B35-B04E-130FF564473B}">
      <dgm:prSet/>
      <dgm:spPr/>
      <dgm:t>
        <a:bodyPr/>
        <a:lstStyle/>
        <a:p>
          <a:endParaRPr lang="en-US"/>
        </a:p>
      </dgm:t>
    </dgm:pt>
    <dgm:pt modelId="{AFB818F9-353D-48CF-927F-E558B27B384A}" type="pres">
      <dgm:prSet presAssocID="{A444A61A-7AC7-49E8-BDD7-9C7F03A42A6F}" presName="root" presStyleCnt="0">
        <dgm:presLayoutVars>
          <dgm:dir/>
          <dgm:resizeHandles val="exact"/>
        </dgm:presLayoutVars>
      </dgm:prSet>
      <dgm:spPr/>
    </dgm:pt>
    <dgm:pt modelId="{C63FDE95-20F3-4C6D-97E2-8E5344AAC927}" type="pres">
      <dgm:prSet presAssocID="{F5F38393-974D-4F3A-95DC-27CC93AA8981}" presName="compNode" presStyleCnt="0"/>
      <dgm:spPr/>
    </dgm:pt>
    <dgm:pt modelId="{B3F92C5B-D703-4246-9948-324042071047}" type="pres">
      <dgm:prSet presAssocID="{F5F38393-974D-4F3A-95DC-27CC93AA8981}" presName="bgRect" presStyleLbl="bgShp" presStyleIdx="0" presStyleCnt="1"/>
      <dgm:spPr/>
    </dgm:pt>
    <dgm:pt modelId="{A735F1B2-824B-4CAE-83EE-ACE7A6FD314C}" type="pres">
      <dgm:prSet presAssocID="{F5F38393-974D-4F3A-95DC-27CC93AA8981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DEFEF73-B299-425E-A694-60A8F9B47A4D}" type="pres">
      <dgm:prSet presAssocID="{F5F38393-974D-4F3A-95DC-27CC93AA8981}" presName="spaceRect" presStyleCnt="0"/>
      <dgm:spPr/>
    </dgm:pt>
    <dgm:pt modelId="{1CFB09F6-3784-4DFA-B97B-3B411A7385DC}" type="pres">
      <dgm:prSet presAssocID="{F5F38393-974D-4F3A-95DC-27CC93AA8981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4BCC9284-B09C-4A68-82B4-F1911903974E}" type="presOf" srcId="{F5F38393-974D-4F3A-95DC-27CC93AA8981}" destId="{1CFB09F6-3784-4DFA-B97B-3B411A7385DC}" srcOrd="0" destOrd="0" presId="urn:microsoft.com/office/officeart/2018/2/layout/IconVerticalSolidList"/>
    <dgm:cxn modelId="{88D0539A-1950-4A03-A1A1-ED81A9B3AFB8}" type="presOf" srcId="{A444A61A-7AC7-49E8-BDD7-9C7F03A42A6F}" destId="{AFB818F9-353D-48CF-927F-E558B27B384A}" srcOrd="0" destOrd="0" presId="urn:microsoft.com/office/officeart/2018/2/layout/IconVerticalSolidList"/>
    <dgm:cxn modelId="{6E3CC8C0-9CDF-4B35-B04E-130FF564473B}" srcId="{A444A61A-7AC7-49E8-BDD7-9C7F03A42A6F}" destId="{F5F38393-974D-4F3A-95DC-27CC93AA8981}" srcOrd="0" destOrd="0" parTransId="{4B9B1F86-6600-4A26-A192-7C8D101F6762}" sibTransId="{8C204520-C879-44C7-9FCC-435F116BEBAF}"/>
    <dgm:cxn modelId="{1FD3A91C-5C28-4055-9DBD-E903DDFD6F21}" type="presParOf" srcId="{AFB818F9-353D-48CF-927F-E558B27B384A}" destId="{C63FDE95-20F3-4C6D-97E2-8E5344AAC927}" srcOrd="0" destOrd="0" presId="urn:microsoft.com/office/officeart/2018/2/layout/IconVerticalSolidList"/>
    <dgm:cxn modelId="{E9441BDD-CAE5-4B01-ACAE-84143AF7BF29}" type="presParOf" srcId="{C63FDE95-20F3-4C6D-97E2-8E5344AAC927}" destId="{B3F92C5B-D703-4246-9948-324042071047}" srcOrd="0" destOrd="0" presId="urn:microsoft.com/office/officeart/2018/2/layout/IconVerticalSolidList"/>
    <dgm:cxn modelId="{CF60338D-BC16-4DD0-BCCA-E72EB5FE055E}" type="presParOf" srcId="{C63FDE95-20F3-4C6D-97E2-8E5344AAC927}" destId="{A735F1B2-824B-4CAE-83EE-ACE7A6FD314C}" srcOrd="1" destOrd="0" presId="urn:microsoft.com/office/officeart/2018/2/layout/IconVerticalSolidList"/>
    <dgm:cxn modelId="{592C964C-5036-4CD5-9E00-286BB4E72A6C}" type="presParOf" srcId="{C63FDE95-20F3-4C6D-97E2-8E5344AAC927}" destId="{2DEFEF73-B299-425E-A694-60A8F9B47A4D}" srcOrd="2" destOrd="0" presId="urn:microsoft.com/office/officeart/2018/2/layout/IconVerticalSolidList"/>
    <dgm:cxn modelId="{5D0347AD-E66F-45D3-8125-B566F99A13C5}" type="presParOf" srcId="{C63FDE95-20F3-4C6D-97E2-8E5344AAC927}" destId="{1CFB09F6-3784-4DFA-B97B-3B411A7385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44A61A-7AC7-49E8-BDD7-9C7F03A42A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F38393-974D-4F3A-95DC-27CC93AA8981}">
      <dgm:prSet/>
      <dgm:spPr/>
      <dgm:t>
        <a:bodyPr/>
        <a:lstStyle/>
        <a:p>
          <a:r>
            <a:rPr lang="en-US"/>
            <a:t>Animal register: add rescued animal into system</a:t>
          </a:r>
        </a:p>
      </dgm:t>
    </dgm:pt>
    <dgm:pt modelId="{4B9B1F86-6600-4A26-A192-7C8D101F6762}" type="parTrans" cxnId="{6E3CC8C0-9CDF-4B35-B04E-130FF564473B}">
      <dgm:prSet/>
      <dgm:spPr/>
      <dgm:t>
        <a:bodyPr/>
        <a:lstStyle/>
        <a:p>
          <a:endParaRPr lang="en-US"/>
        </a:p>
      </dgm:t>
    </dgm:pt>
    <dgm:pt modelId="{8C204520-C879-44C7-9FCC-435F116BEBAF}" type="sibTrans" cxnId="{6E3CC8C0-9CDF-4B35-B04E-130FF564473B}">
      <dgm:prSet/>
      <dgm:spPr/>
      <dgm:t>
        <a:bodyPr/>
        <a:lstStyle/>
        <a:p>
          <a:endParaRPr lang="en-US"/>
        </a:p>
      </dgm:t>
    </dgm:pt>
    <dgm:pt modelId="{7A56F3D5-0E47-4300-9034-180480D3F3B9}">
      <dgm:prSet/>
      <dgm:spPr/>
      <dgm:t>
        <a:bodyPr/>
        <a:lstStyle/>
        <a:p>
          <a:r>
            <a:rPr lang="en-US"/>
            <a:t>Animal manager: take total responsibility of an animal</a:t>
          </a:r>
        </a:p>
      </dgm:t>
    </dgm:pt>
    <dgm:pt modelId="{2E273FFB-E695-488E-88DD-85432E8DF975}" type="parTrans" cxnId="{C4F9C7C3-209F-4EBB-AC4F-C731681AE124}">
      <dgm:prSet/>
      <dgm:spPr/>
      <dgm:t>
        <a:bodyPr/>
        <a:lstStyle/>
        <a:p>
          <a:endParaRPr lang="en-US"/>
        </a:p>
      </dgm:t>
    </dgm:pt>
    <dgm:pt modelId="{BADFECC1-B7B9-4F8E-A01A-14449CD13CE6}" type="sibTrans" cxnId="{C4F9C7C3-209F-4EBB-AC4F-C731681AE124}">
      <dgm:prSet/>
      <dgm:spPr/>
      <dgm:t>
        <a:bodyPr/>
        <a:lstStyle/>
        <a:p>
          <a:endParaRPr lang="en-US"/>
        </a:p>
      </dgm:t>
    </dgm:pt>
    <dgm:pt modelId="{AFB818F9-353D-48CF-927F-E558B27B384A}" type="pres">
      <dgm:prSet presAssocID="{A444A61A-7AC7-49E8-BDD7-9C7F03A42A6F}" presName="root" presStyleCnt="0">
        <dgm:presLayoutVars>
          <dgm:dir/>
          <dgm:resizeHandles val="exact"/>
        </dgm:presLayoutVars>
      </dgm:prSet>
      <dgm:spPr/>
    </dgm:pt>
    <dgm:pt modelId="{C63FDE95-20F3-4C6D-97E2-8E5344AAC927}" type="pres">
      <dgm:prSet presAssocID="{F5F38393-974D-4F3A-95DC-27CC93AA8981}" presName="compNode" presStyleCnt="0"/>
      <dgm:spPr/>
    </dgm:pt>
    <dgm:pt modelId="{B3F92C5B-D703-4246-9948-324042071047}" type="pres">
      <dgm:prSet presAssocID="{F5F38393-974D-4F3A-95DC-27CC93AA8981}" presName="bgRect" presStyleLbl="bgShp" presStyleIdx="0" presStyleCnt="2"/>
      <dgm:spPr/>
    </dgm:pt>
    <dgm:pt modelId="{A735F1B2-824B-4CAE-83EE-ACE7A6FD314C}" type="pres">
      <dgm:prSet presAssocID="{F5F38393-974D-4F3A-95DC-27CC93AA898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2DEFEF73-B299-425E-A694-60A8F9B47A4D}" type="pres">
      <dgm:prSet presAssocID="{F5F38393-974D-4F3A-95DC-27CC93AA8981}" presName="spaceRect" presStyleCnt="0"/>
      <dgm:spPr/>
    </dgm:pt>
    <dgm:pt modelId="{1CFB09F6-3784-4DFA-B97B-3B411A7385DC}" type="pres">
      <dgm:prSet presAssocID="{F5F38393-974D-4F3A-95DC-27CC93AA8981}" presName="parTx" presStyleLbl="revTx" presStyleIdx="0" presStyleCnt="2">
        <dgm:presLayoutVars>
          <dgm:chMax val="0"/>
          <dgm:chPref val="0"/>
        </dgm:presLayoutVars>
      </dgm:prSet>
      <dgm:spPr/>
    </dgm:pt>
    <dgm:pt modelId="{8B244762-5CBF-4E82-AE7B-184AE32FD27C}" type="pres">
      <dgm:prSet presAssocID="{8C204520-C879-44C7-9FCC-435F116BEBAF}" presName="sibTrans" presStyleCnt="0"/>
      <dgm:spPr/>
    </dgm:pt>
    <dgm:pt modelId="{73624FFA-344E-4C7E-AC3C-C1D52B52BB19}" type="pres">
      <dgm:prSet presAssocID="{7A56F3D5-0E47-4300-9034-180480D3F3B9}" presName="compNode" presStyleCnt="0"/>
      <dgm:spPr/>
    </dgm:pt>
    <dgm:pt modelId="{F5897EF8-5774-4531-B71A-80B232CC2F77}" type="pres">
      <dgm:prSet presAssocID="{7A56F3D5-0E47-4300-9034-180480D3F3B9}" presName="bgRect" presStyleLbl="bgShp" presStyleIdx="1" presStyleCnt="2"/>
      <dgm:spPr/>
    </dgm:pt>
    <dgm:pt modelId="{57B2C6DC-4BDE-4C40-A656-68E8A3617EBB}" type="pres">
      <dgm:prSet presAssocID="{7A56F3D5-0E47-4300-9034-180480D3F3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"/>
        </a:ext>
      </dgm:extLst>
    </dgm:pt>
    <dgm:pt modelId="{02F2BD6A-92F1-4E0B-A400-A90C5DDE842D}" type="pres">
      <dgm:prSet presAssocID="{7A56F3D5-0E47-4300-9034-180480D3F3B9}" presName="spaceRect" presStyleCnt="0"/>
      <dgm:spPr/>
    </dgm:pt>
    <dgm:pt modelId="{0FFF5F9C-3B22-4D3C-A43D-DAD2C07926DB}" type="pres">
      <dgm:prSet presAssocID="{7A56F3D5-0E47-4300-9034-180480D3F3B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1707F46-BDDD-41E2-A7B7-894F9F65C448}" type="presOf" srcId="{7A56F3D5-0E47-4300-9034-180480D3F3B9}" destId="{0FFF5F9C-3B22-4D3C-A43D-DAD2C07926DB}" srcOrd="0" destOrd="0" presId="urn:microsoft.com/office/officeart/2018/2/layout/IconVerticalSolidList"/>
    <dgm:cxn modelId="{4BCC9284-B09C-4A68-82B4-F1911903974E}" type="presOf" srcId="{F5F38393-974D-4F3A-95DC-27CC93AA8981}" destId="{1CFB09F6-3784-4DFA-B97B-3B411A7385DC}" srcOrd="0" destOrd="0" presId="urn:microsoft.com/office/officeart/2018/2/layout/IconVerticalSolidList"/>
    <dgm:cxn modelId="{88D0539A-1950-4A03-A1A1-ED81A9B3AFB8}" type="presOf" srcId="{A444A61A-7AC7-49E8-BDD7-9C7F03A42A6F}" destId="{AFB818F9-353D-48CF-927F-E558B27B384A}" srcOrd="0" destOrd="0" presId="urn:microsoft.com/office/officeart/2018/2/layout/IconVerticalSolidList"/>
    <dgm:cxn modelId="{6E3CC8C0-9CDF-4B35-B04E-130FF564473B}" srcId="{A444A61A-7AC7-49E8-BDD7-9C7F03A42A6F}" destId="{F5F38393-974D-4F3A-95DC-27CC93AA8981}" srcOrd="0" destOrd="0" parTransId="{4B9B1F86-6600-4A26-A192-7C8D101F6762}" sibTransId="{8C204520-C879-44C7-9FCC-435F116BEBAF}"/>
    <dgm:cxn modelId="{C4F9C7C3-209F-4EBB-AC4F-C731681AE124}" srcId="{A444A61A-7AC7-49E8-BDD7-9C7F03A42A6F}" destId="{7A56F3D5-0E47-4300-9034-180480D3F3B9}" srcOrd="1" destOrd="0" parTransId="{2E273FFB-E695-488E-88DD-85432E8DF975}" sibTransId="{BADFECC1-B7B9-4F8E-A01A-14449CD13CE6}"/>
    <dgm:cxn modelId="{1FD3A91C-5C28-4055-9DBD-E903DDFD6F21}" type="presParOf" srcId="{AFB818F9-353D-48CF-927F-E558B27B384A}" destId="{C63FDE95-20F3-4C6D-97E2-8E5344AAC927}" srcOrd="0" destOrd="0" presId="urn:microsoft.com/office/officeart/2018/2/layout/IconVerticalSolidList"/>
    <dgm:cxn modelId="{E9441BDD-CAE5-4B01-ACAE-84143AF7BF29}" type="presParOf" srcId="{C63FDE95-20F3-4C6D-97E2-8E5344AAC927}" destId="{B3F92C5B-D703-4246-9948-324042071047}" srcOrd="0" destOrd="0" presId="urn:microsoft.com/office/officeart/2018/2/layout/IconVerticalSolidList"/>
    <dgm:cxn modelId="{CF60338D-BC16-4DD0-BCCA-E72EB5FE055E}" type="presParOf" srcId="{C63FDE95-20F3-4C6D-97E2-8E5344AAC927}" destId="{A735F1B2-824B-4CAE-83EE-ACE7A6FD314C}" srcOrd="1" destOrd="0" presId="urn:microsoft.com/office/officeart/2018/2/layout/IconVerticalSolidList"/>
    <dgm:cxn modelId="{592C964C-5036-4CD5-9E00-286BB4E72A6C}" type="presParOf" srcId="{C63FDE95-20F3-4C6D-97E2-8E5344AAC927}" destId="{2DEFEF73-B299-425E-A694-60A8F9B47A4D}" srcOrd="2" destOrd="0" presId="urn:microsoft.com/office/officeart/2018/2/layout/IconVerticalSolidList"/>
    <dgm:cxn modelId="{5D0347AD-E66F-45D3-8125-B566F99A13C5}" type="presParOf" srcId="{C63FDE95-20F3-4C6D-97E2-8E5344AAC927}" destId="{1CFB09F6-3784-4DFA-B97B-3B411A7385DC}" srcOrd="3" destOrd="0" presId="urn:microsoft.com/office/officeart/2018/2/layout/IconVerticalSolidList"/>
    <dgm:cxn modelId="{BEE50E0F-6EC7-4378-9A75-D3BED3BF6FC8}" type="presParOf" srcId="{AFB818F9-353D-48CF-927F-E558B27B384A}" destId="{8B244762-5CBF-4E82-AE7B-184AE32FD27C}" srcOrd="1" destOrd="0" presId="urn:microsoft.com/office/officeart/2018/2/layout/IconVerticalSolidList"/>
    <dgm:cxn modelId="{C6FF5F4F-E666-4816-BAE1-E4DBF7193035}" type="presParOf" srcId="{AFB818F9-353D-48CF-927F-E558B27B384A}" destId="{73624FFA-344E-4C7E-AC3C-C1D52B52BB19}" srcOrd="2" destOrd="0" presId="urn:microsoft.com/office/officeart/2018/2/layout/IconVerticalSolidList"/>
    <dgm:cxn modelId="{A3D44656-8602-4B5C-A983-9FF64FDAA17C}" type="presParOf" srcId="{73624FFA-344E-4C7E-AC3C-C1D52B52BB19}" destId="{F5897EF8-5774-4531-B71A-80B232CC2F77}" srcOrd="0" destOrd="0" presId="urn:microsoft.com/office/officeart/2018/2/layout/IconVerticalSolidList"/>
    <dgm:cxn modelId="{89E90BE5-4D0A-4D17-AE67-AD04468CD0EA}" type="presParOf" srcId="{73624FFA-344E-4C7E-AC3C-C1D52B52BB19}" destId="{57B2C6DC-4BDE-4C40-A656-68E8A3617EBB}" srcOrd="1" destOrd="0" presId="urn:microsoft.com/office/officeart/2018/2/layout/IconVerticalSolidList"/>
    <dgm:cxn modelId="{6F1B1B47-655C-4098-B177-F10C07388785}" type="presParOf" srcId="{73624FFA-344E-4C7E-AC3C-C1D52B52BB19}" destId="{02F2BD6A-92F1-4E0B-A400-A90C5DDE842D}" srcOrd="2" destOrd="0" presId="urn:microsoft.com/office/officeart/2018/2/layout/IconVerticalSolidList"/>
    <dgm:cxn modelId="{2A37B32D-C6BE-4873-8520-18401DCCBF88}" type="presParOf" srcId="{73624FFA-344E-4C7E-AC3C-C1D52B52BB19}" destId="{0FFF5F9C-3B22-4D3C-A43D-DAD2C07926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44A61A-7AC7-49E8-BDD7-9C7F03A42A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F38393-974D-4F3A-95DC-27CC93AA8981}">
      <dgm:prSet/>
      <dgm:spPr/>
      <dgm:t>
        <a:bodyPr/>
        <a:lstStyle/>
        <a:p>
          <a:pPr rtl="0"/>
          <a:r>
            <a:rPr lang="en-US" b="0" dirty="0">
              <a:latin typeface="Calibri Light"/>
              <a:cs typeface="Calibri"/>
            </a:rPr>
            <a:t>Animal register: </a:t>
          </a:r>
          <a:br>
            <a:rPr lang="en-US" b="0" dirty="0">
              <a:latin typeface="Calibri Light"/>
              <a:cs typeface="Calibri"/>
            </a:rPr>
          </a:br>
          <a:r>
            <a:rPr lang="en-US" b="0" dirty="0">
              <a:latin typeface="Calibri Light"/>
              <a:cs typeface="Calibri"/>
            </a:rPr>
            <a:t>add rescued animal into system, request volunteer</a:t>
          </a:r>
        </a:p>
      </dgm:t>
    </dgm:pt>
    <dgm:pt modelId="{4B9B1F86-6600-4A26-A192-7C8D101F6762}" type="parTrans" cxnId="{6E3CC8C0-9CDF-4B35-B04E-130FF564473B}">
      <dgm:prSet/>
      <dgm:spPr/>
      <dgm:t>
        <a:bodyPr/>
        <a:lstStyle/>
        <a:p>
          <a:endParaRPr lang="en-US"/>
        </a:p>
      </dgm:t>
    </dgm:pt>
    <dgm:pt modelId="{8C204520-C879-44C7-9FCC-435F116BEBAF}" type="sibTrans" cxnId="{6E3CC8C0-9CDF-4B35-B04E-130FF564473B}">
      <dgm:prSet/>
      <dgm:spPr/>
      <dgm:t>
        <a:bodyPr/>
        <a:lstStyle/>
        <a:p>
          <a:endParaRPr lang="en-US"/>
        </a:p>
      </dgm:t>
    </dgm:pt>
    <dgm:pt modelId="{7A56F3D5-0E47-4300-9034-180480D3F3B9}">
      <dgm:prSet/>
      <dgm:spPr/>
      <dgm:t>
        <a:bodyPr/>
        <a:lstStyle/>
        <a:p>
          <a:pPr rtl="0"/>
          <a:r>
            <a:rPr lang="en-US" dirty="0"/>
            <a:t>Animal manager: </a:t>
          </a:r>
          <a:br>
            <a:rPr lang="en-US" dirty="0">
              <a:latin typeface="Calibri Light" panose="020F0302020204030204"/>
            </a:rPr>
          </a:br>
          <a:r>
            <a:rPr lang="en-US" dirty="0"/>
            <a:t>take total responsibility of an animal</a:t>
          </a:r>
        </a:p>
      </dgm:t>
    </dgm:pt>
    <dgm:pt modelId="{2E273FFB-E695-488E-88DD-85432E8DF975}" type="parTrans" cxnId="{C4F9C7C3-209F-4EBB-AC4F-C731681AE124}">
      <dgm:prSet/>
      <dgm:spPr/>
      <dgm:t>
        <a:bodyPr/>
        <a:lstStyle/>
        <a:p>
          <a:endParaRPr lang="en-US"/>
        </a:p>
      </dgm:t>
    </dgm:pt>
    <dgm:pt modelId="{BADFECC1-B7B9-4F8E-A01A-14449CD13CE6}" type="sibTrans" cxnId="{C4F9C7C3-209F-4EBB-AC4F-C731681AE124}">
      <dgm:prSet/>
      <dgm:spPr/>
      <dgm:t>
        <a:bodyPr/>
        <a:lstStyle/>
        <a:p>
          <a:endParaRPr lang="en-US"/>
        </a:p>
      </dgm:t>
    </dgm:pt>
    <dgm:pt modelId="{AFB818F9-353D-48CF-927F-E558B27B384A}" type="pres">
      <dgm:prSet presAssocID="{A444A61A-7AC7-49E8-BDD7-9C7F03A42A6F}" presName="root" presStyleCnt="0">
        <dgm:presLayoutVars>
          <dgm:dir/>
          <dgm:resizeHandles val="exact"/>
        </dgm:presLayoutVars>
      </dgm:prSet>
      <dgm:spPr/>
    </dgm:pt>
    <dgm:pt modelId="{C63FDE95-20F3-4C6D-97E2-8E5344AAC927}" type="pres">
      <dgm:prSet presAssocID="{F5F38393-974D-4F3A-95DC-27CC93AA8981}" presName="compNode" presStyleCnt="0"/>
      <dgm:spPr/>
    </dgm:pt>
    <dgm:pt modelId="{B3F92C5B-D703-4246-9948-324042071047}" type="pres">
      <dgm:prSet presAssocID="{F5F38393-974D-4F3A-95DC-27CC93AA8981}" presName="bgRect" presStyleLbl="bgShp" presStyleIdx="0" presStyleCnt="2"/>
      <dgm:spPr/>
    </dgm:pt>
    <dgm:pt modelId="{A735F1B2-824B-4CAE-83EE-ACE7A6FD314C}" type="pres">
      <dgm:prSet presAssocID="{F5F38393-974D-4F3A-95DC-27CC93AA898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2DEFEF73-B299-425E-A694-60A8F9B47A4D}" type="pres">
      <dgm:prSet presAssocID="{F5F38393-974D-4F3A-95DC-27CC93AA8981}" presName="spaceRect" presStyleCnt="0"/>
      <dgm:spPr/>
    </dgm:pt>
    <dgm:pt modelId="{1CFB09F6-3784-4DFA-B97B-3B411A7385DC}" type="pres">
      <dgm:prSet presAssocID="{F5F38393-974D-4F3A-95DC-27CC93AA8981}" presName="parTx" presStyleLbl="revTx" presStyleIdx="0" presStyleCnt="2">
        <dgm:presLayoutVars>
          <dgm:chMax val="0"/>
          <dgm:chPref val="0"/>
        </dgm:presLayoutVars>
      </dgm:prSet>
      <dgm:spPr/>
    </dgm:pt>
    <dgm:pt modelId="{8B244762-5CBF-4E82-AE7B-184AE32FD27C}" type="pres">
      <dgm:prSet presAssocID="{8C204520-C879-44C7-9FCC-435F116BEBAF}" presName="sibTrans" presStyleCnt="0"/>
      <dgm:spPr/>
    </dgm:pt>
    <dgm:pt modelId="{73624FFA-344E-4C7E-AC3C-C1D52B52BB19}" type="pres">
      <dgm:prSet presAssocID="{7A56F3D5-0E47-4300-9034-180480D3F3B9}" presName="compNode" presStyleCnt="0"/>
      <dgm:spPr/>
    </dgm:pt>
    <dgm:pt modelId="{F5897EF8-5774-4531-B71A-80B232CC2F77}" type="pres">
      <dgm:prSet presAssocID="{7A56F3D5-0E47-4300-9034-180480D3F3B9}" presName="bgRect" presStyleLbl="bgShp" presStyleIdx="1" presStyleCnt="2"/>
      <dgm:spPr/>
    </dgm:pt>
    <dgm:pt modelId="{57B2C6DC-4BDE-4C40-A656-68E8A3617EBB}" type="pres">
      <dgm:prSet presAssocID="{7A56F3D5-0E47-4300-9034-180480D3F3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"/>
        </a:ext>
      </dgm:extLst>
    </dgm:pt>
    <dgm:pt modelId="{02F2BD6A-92F1-4E0B-A400-A90C5DDE842D}" type="pres">
      <dgm:prSet presAssocID="{7A56F3D5-0E47-4300-9034-180480D3F3B9}" presName="spaceRect" presStyleCnt="0"/>
      <dgm:spPr/>
    </dgm:pt>
    <dgm:pt modelId="{0FFF5F9C-3B22-4D3C-A43D-DAD2C07926DB}" type="pres">
      <dgm:prSet presAssocID="{7A56F3D5-0E47-4300-9034-180480D3F3B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1707F46-BDDD-41E2-A7B7-894F9F65C448}" type="presOf" srcId="{7A56F3D5-0E47-4300-9034-180480D3F3B9}" destId="{0FFF5F9C-3B22-4D3C-A43D-DAD2C07926DB}" srcOrd="0" destOrd="0" presId="urn:microsoft.com/office/officeart/2018/2/layout/IconVerticalSolidList"/>
    <dgm:cxn modelId="{4BCC9284-B09C-4A68-82B4-F1911903974E}" type="presOf" srcId="{F5F38393-974D-4F3A-95DC-27CC93AA8981}" destId="{1CFB09F6-3784-4DFA-B97B-3B411A7385DC}" srcOrd="0" destOrd="0" presId="urn:microsoft.com/office/officeart/2018/2/layout/IconVerticalSolidList"/>
    <dgm:cxn modelId="{88D0539A-1950-4A03-A1A1-ED81A9B3AFB8}" type="presOf" srcId="{A444A61A-7AC7-49E8-BDD7-9C7F03A42A6F}" destId="{AFB818F9-353D-48CF-927F-E558B27B384A}" srcOrd="0" destOrd="0" presId="urn:microsoft.com/office/officeart/2018/2/layout/IconVerticalSolidList"/>
    <dgm:cxn modelId="{6E3CC8C0-9CDF-4B35-B04E-130FF564473B}" srcId="{A444A61A-7AC7-49E8-BDD7-9C7F03A42A6F}" destId="{F5F38393-974D-4F3A-95DC-27CC93AA8981}" srcOrd="0" destOrd="0" parTransId="{4B9B1F86-6600-4A26-A192-7C8D101F6762}" sibTransId="{8C204520-C879-44C7-9FCC-435F116BEBAF}"/>
    <dgm:cxn modelId="{C4F9C7C3-209F-4EBB-AC4F-C731681AE124}" srcId="{A444A61A-7AC7-49E8-BDD7-9C7F03A42A6F}" destId="{7A56F3D5-0E47-4300-9034-180480D3F3B9}" srcOrd="1" destOrd="0" parTransId="{2E273FFB-E695-488E-88DD-85432E8DF975}" sibTransId="{BADFECC1-B7B9-4F8E-A01A-14449CD13CE6}"/>
    <dgm:cxn modelId="{1FD3A91C-5C28-4055-9DBD-E903DDFD6F21}" type="presParOf" srcId="{AFB818F9-353D-48CF-927F-E558B27B384A}" destId="{C63FDE95-20F3-4C6D-97E2-8E5344AAC927}" srcOrd="0" destOrd="0" presId="urn:microsoft.com/office/officeart/2018/2/layout/IconVerticalSolidList"/>
    <dgm:cxn modelId="{E9441BDD-CAE5-4B01-ACAE-84143AF7BF29}" type="presParOf" srcId="{C63FDE95-20F3-4C6D-97E2-8E5344AAC927}" destId="{B3F92C5B-D703-4246-9948-324042071047}" srcOrd="0" destOrd="0" presId="urn:microsoft.com/office/officeart/2018/2/layout/IconVerticalSolidList"/>
    <dgm:cxn modelId="{CF60338D-BC16-4DD0-BCCA-E72EB5FE055E}" type="presParOf" srcId="{C63FDE95-20F3-4C6D-97E2-8E5344AAC927}" destId="{A735F1B2-824B-4CAE-83EE-ACE7A6FD314C}" srcOrd="1" destOrd="0" presId="urn:microsoft.com/office/officeart/2018/2/layout/IconVerticalSolidList"/>
    <dgm:cxn modelId="{592C964C-5036-4CD5-9E00-286BB4E72A6C}" type="presParOf" srcId="{C63FDE95-20F3-4C6D-97E2-8E5344AAC927}" destId="{2DEFEF73-B299-425E-A694-60A8F9B47A4D}" srcOrd="2" destOrd="0" presId="urn:microsoft.com/office/officeart/2018/2/layout/IconVerticalSolidList"/>
    <dgm:cxn modelId="{5D0347AD-E66F-45D3-8125-B566F99A13C5}" type="presParOf" srcId="{C63FDE95-20F3-4C6D-97E2-8E5344AAC927}" destId="{1CFB09F6-3784-4DFA-B97B-3B411A7385DC}" srcOrd="3" destOrd="0" presId="urn:microsoft.com/office/officeart/2018/2/layout/IconVerticalSolidList"/>
    <dgm:cxn modelId="{BEE50E0F-6EC7-4378-9A75-D3BED3BF6FC8}" type="presParOf" srcId="{AFB818F9-353D-48CF-927F-E558B27B384A}" destId="{8B244762-5CBF-4E82-AE7B-184AE32FD27C}" srcOrd="1" destOrd="0" presId="urn:microsoft.com/office/officeart/2018/2/layout/IconVerticalSolidList"/>
    <dgm:cxn modelId="{C6FF5F4F-E666-4816-BAE1-E4DBF7193035}" type="presParOf" srcId="{AFB818F9-353D-48CF-927F-E558B27B384A}" destId="{73624FFA-344E-4C7E-AC3C-C1D52B52BB19}" srcOrd="2" destOrd="0" presId="urn:microsoft.com/office/officeart/2018/2/layout/IconVerticalSolidList"/>
    <dgm:cxn modelId="{A3D44656-8602-4B5C-A983-9FF64FDAA17C}" type="presParOf" srcId="{73624FFA-344E-4C7E-AC3C-C1D52B52BB19}" destId="{F5897EF8-5774-4531-B71A-80B232CC2F77}" srcOrd="0" destOrd="0" presId="urn:microsoft.com/office/officeart/2018/2/layout/IconVerticalSolidList"/>
    <dgm:cxn modelId="{89E90BE5-4D0A-4D17-AE67-AD04468CD0EA}" type="presParOf" srcId="{73624FFA-344E-4C7E-AC3C-C1D52B52BB19}" destId="{57B2C6DC-4BDE-4C40-A656-68E8A3617EBB}" srcOrd="1" destOrd="0" presId="urn:microsoft.com/office/officeart/2018/2/layout/IconVerticalSolidList"/>
    <dgm:cxn modelId="{6F1B1B47-655C-4098-B177-F10C07388785}" type="presParOf" srcId="{73624FFA-344E-4C7E-AC3C-C1D52B52BB19}" destId="{02F2BD6A-92F1-4E0B-A400-A90C5DDE842D}" srcOrd="2" destOrd="0" presId="urn:microsoft.com/office/officeart/2018/2/layout/IconVerticalSolidList"/>
    <dgm:cxn modelId="{2A37B32D-C6BE-4873-8520-18401DCCBF88}" type="presParOf" srcId="{73624FFA-344E-4C7E-AC3C-C1D52B52BB19}" destId="{0FFF5F9C-3B22-4D3C-A43D-DAD2C07926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44A61A-7AC7-49E8-BDD7-9C7F03A42A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F38393-974D-4F3A-95DC-27CC93AA89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Vet</a:t>
          </a:r>
          <a:r>
            <a:rPr lang="en-US" dirty="0"/>
            <a:t> Organization: </a:t>
          </a:r>
          <a:br>
            <a:rPr lang="en-US" dirty="0">
              <a:latin typeface="Calibri Light" panose="020F0302020204030204"/>
            </a:rPr>
          </a:br>
          <a:r>
            <a:rPr lang="en-US" dirty="0"/>
            <a:t>serve as an animal's family doctor, do first step check</a:t>
          </a:r>
        </a:p>
      </dgm:t>
    </dgm:pt>
    <dgm:pt modelId="{4B9B1F86-6600-4A26-A192-7C8D101F6762}" type="parTrans" cxnId="{6E3CC8C0-9CDF-4B35-B04E-130FF564473B}">
      <dgm:prSet/>
      <dgm:spPr/>
      <dgm:t>
        <a:bodyPr/>
        <a:lstStyle/>
        <a:p>
          <a:endParaRPr lang="en-US"/>
        </a:p>
      </dgm:t>
    </dgm:pt>
    <dgm:pt modelId="{8C204520-C879-44C7-9FCC-435F116BEBAF}" type="sibTrans" cxnId="{6E3CC8C0-9CDF-4B35-B04E-130FF564473B}">
      <dgm:prSet/>
      <dgm:spPr/>
      <dgm:t>
        <a:bodyPr/>
        <a:lstStyle/>
        <a:p>
          <a:endParaRPr lang="en-US"/>
        </a:p>
      </dgm:t>
    </dgm:pt>
    <dgm:pt modelId="{7A56F3D5-0E47-4300-9034-180480D3F3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Treatment</a:t>
          </a:r>
          <a:r>
            <a:rPr lang="en-US" dirty="0"/>
            <a:t> Organization:</a:t>
          </a:r>
          <a:br>
            <a:rPr lang="en-US" dirty="0">
              <a:latin typeface="Calibri Light" panose="020F0302020204030204"/>
            </a:rPr>
          </a:br>
          <a:r>
            <a:rPr lang="en-US" dirty="0">
              <a:latin typeface="Calibri Light" panose="020F0302020204030204"/>
            </a:rPr>
            <a:t>Pharmacy, give additional treatment</a:t>
          </a:r>
        </a:p>
      </dgm:t>
    </dgm:pt>
    <dgm:pt modelId="{2E273FFB-E695-488E-88DD-85432E8DF975}" type="parTrans" cxnId="{1B17EE5C-E364-4C15-AAFB-F1369E9C99AE}">
      <dgm:prSet/>
      <dgm:spPr/>
      <dgm:t>
        <a:bodyPr/>
        <a:lstStyle/>
        <a:p>
          <a:endParaRPr lang="en-US"/>
        </a:p>
      </dgm:t>
    </dgm:pt>
    <dgm:pt modelId="{BADFECC1-B7B9-4F8E-A01A-14449CD13CE6}" type="sibTrans" cxnId="{1B17EE5C-E364-4C15-AAFB-F1369E9C99AE}">
      <dgm:prSet/>
      <dgm:spPr/>
      <dgm:t>
        <a:bodyPr/>
        <a:lstStyle/>
        <a:p>
          <a:endParaRPr lang="en-US"/>
        </a:p>
      </dgm:t>
    </dgm:pt>
    <dgm:pt modelId="{7054A95A-F36E-4C91-AA87-B91760180ABC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 </a:t>
          </a:r>
          <a:r>
            <a:rPr lang="en-US" dirty="0"/>
            <a:t>Treatment Organization:</a:t>
          </a:r>
          <a:br>
            <a:rPr lang="en-US" dirty="0">
              <a:latin typeface="Calibri Light" panose="020F0302020204030204"/>
            </a:rPr>
          </a:br>
          <a:r>
            <a:rPr lang="en-US" dirty="0">
              <a:latin typeface="Calibri Light" panose="020F0302020204030204"/>
            </a:rPr>
            <a:t>Behavior</a:t>
          </a:r>
          <a:r>
            <a:rPr lang="en-US" dirty="0"/>
            <a:t> therapist, do advance check</a:t>
          </a:r>
        </a:p>
      </dgm:t>
    </dgm:pt>
    <dgm:pt modelId="{DD320408-1B75-40CA-B2AD-633CDC0008C6}" type="parTrans" cxnId="{93D01D51-13F0-4E38-B62D-7DC08845D5D0}">
      <dgm:prSet/>
      <dgm:spPr/>
    </dgm:pt>
    <dgm:pt modelId="{BBF7A966-0BF3-4151-8295-418404B61BB6}" type="sibTrans" cxnId="{93D01D51-13F0-4E38-B62D-7DC08845D5D0}">
      <dgm:prSet/>
      <dgm:spPr/>
    </dgm:pt>
    <dgm:pt modelId="{AFB818F9-353D-48CF-927F-E558B27B384A}" type="pres">
      <dgm:prSet presAssocID="{A444A61A-7AC7-49E8-BDD7-9C7F03A42A6F}" presName="root" presStyleCnt="0">
        <dgm:presLayoutVars>
          <dgm:dir/>
          <dgm:resizeHandles val="exact"/>
        </dgm:presLayoutVars>
      </dgm:prSet>
      <dgm:spPr/>
    </dgm:pt>
    <dgm:pt modelId="{C63FDE95-20F3-4C6D-97E2-8E5344AAC927}" type="pres">
      <dgm:prSet presAssocID="{F5F38393-974D-4F3A-95DC-27CC93AA8981}" presName="compNode" presStyleCnt="0"/>
      <dgm:spPr/>
    </dgm:pt>
    <dgm:pt modelId="{B3F92C5B-D703-4246-9948-324042071047}" type="pres">
      <dgm:prSet presAssocID="{F5F38393-974D-4F3A-95DC-27CC93AA8981}" presName="bgRect" presStyleLbl="bgShp" presStyleIdx="0" presStyleCnt="3"/>
      <dgm:spPr/>
    </dgm:pt>
    <dgm:pt modelId="{A735F1B2-824B-4CAE-83EE-ACE7A6FD314C}" type="pres">
      <dgm:prSet presAssocID="{F5F38393-974D-4F3A-95DC-27CC93AA898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2DEFEF73-B299-425E-A694-60A8F9B47A4D}" type="pres">
      <dgm:prSet presAssocID="{F5F38393-974D-4F3A-95DC-27CC93AA8981}" presName="spaceRect" presStyleCnt="0"/>
      <dgm:spPr/>
    </dgm:pt>
    <dgm:pt modelId="{1CFB09F6-3784-4DFA-B97B-3B411A7385DC}" type="pres">
      <dgm:prSet presAssocID="{F5F38393-974D-4F3A-95DC-27CC93AA8981}" presName="parTx" presStyleLbl="revTx" presStyleIdx="0" presStyleCnt="3">
        <dgm:presLayoutVars>
          <dgm:chMax val="0"/>
          <dgm:chPref val="0"/>
        </dgm:presLayoutVars>
      </dgm:prSet>
      <dgm:spPr/>
    </dgm:pt>
    <dgm:pt modelId="{8B244762-5CBF-4E82-AE7B-184AE32FD27C}" type="pres">
      <dgm:prSet presAssocID="{8C204520-C879-44C7-9FCC-435F116BEBAF}" presName="sibTrans" presStyleCnt="0"/>
      <dgm:spPr/>
    </dgm:pt>
    <dgm:pt modelId="{73624FFA-344E-4C7E-AC3C-C1D52B52BB19}" type="pres">
      <dgm:prSet presAssocID="{7A56F3D5-0E47-4300-9034-180480D3F3B9}" presName="compNode" presStyleCnt="0"/>
      <dgm:spPr/>
    </dgm:pt>
    <dgm:pt modelId="{F5897EF8-5774-4531-B71A-80B232CC2F77}" type="pres">
      <dgm:prSet presAssocID="{7A56F3D5-0E47-4300-9034-180480D3F3B9}" presName="bgRect" presStyleLbl="bgShp" presStyleIdx="1" presStyleCnt="3"/>
      <dgm:spPr/>
    </dgm:pt>
    <dgm:pt modelId="{57B2C6DC-4BDE-4C40-A656-68E8A3617EBB}" type="pres">
      <dgm:prSet presAssocID="{7A56F3D5-0E47-4300-9034-180480D3F3B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02F2BD6A-92F1-4E0B-A400-A90C5DDE842D}" type="pres">
      <dgm:prSet presAssocID="{7A56F3D5-0E47-4300-9034-180480D3F3B9}" presName="spaceRect" presStyleCnt="0"/>
      <dgm:spPr/>
    </dgm:pt>
    <dgm:pt modelId="{0FFF5F9C-3B22-4D3C-A43D-DAD2C07926DB}" type="pres">
      <dgm:prSet presAssocID="{7A56F3D5-0E47-4300-9034-180480D3F3B9}" presName="parTx" presStyleLbl="revTx" presStyleIdx="1" presStyleCnt="3">
        <dgm:presLayoutVars>
          <dgm:chMax val="0"/>
          <dgm:chPref val="0"/>
        </dgm:presLayoutVars>
      </dgm:prSet>
      <dgm:spPr/>
    </dgm:pt>
    <dgm:pt modelId="{EDBF4F38-AB9B-4D10-883F-79EFFC4A48DE}" type="pres">
      <dgm:prSet presAssocID="{BADFECC1-B7B9-4F8E-A01A-14449CD13CE6}" presName="sibTrans" presStyleCnt="0"/>
      <dgm:spPr/>
    </dgm:pt>
    <dgm:pt modelId="{0BDFF968-29CA-4E95-9AD7-E71DC58CDC8A}" type="pres">
      <dgm:prSet presAssocID="{7054A95A-F36E-4C91-AA87-B91760180ABC}" presName="compNode" presStyleCnt="0"/>
      <dgm:spPr/>
    </dgm:pt>
    <dgm:pt modelId="{AC56D8BA-17FA-4A57-9FB3-2F76432EEAC1}" type="pres">
      <dgm:prSet presAssocID="{7054A95A-F36E-4C91-AA87-B91760180ABC}" presName="bgRect" presStyleLbl="bgShp" presStyleIdx="2" presStyleCnt="3"/>
      <dgm:spPr/>
    </dgm:pt>
    <dgm:pt modelId="{F39F4D8F-DD35-47DB-BF01-3DD0BE94D35D}" type="pres">
      <dgm:prSet presAssocID="{7054A95A-F36E-4C91-AA87-B91760180ABC}" presName="iconRect" presStyleLbl="node1" presStyleIdx="2" presStyleCnt="3"/>
      <dgm:spPr/>
    </dgm:pt>
    <dgm:pt modelId="{79DBA6F7-CED2-4627-8EBE-15052851AE4A}" type="pres">
      <dgm:prSet presAssocID="{7054A95A-F36E-4C91-AA87-B91760180ABC}" presName="spaceRect" presStyleCnt="0"/>
      <dgm:spPr/>
    </dgm:pt>
    <dgm:pt modelId="{DC76408B-DD5B-411C-9F59-C675B4B7B563}" type="pres">
      <dgm:prSet presAssocID="{7054A95A-F36E-4C91-AA87-B91760180AB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159F40-57E9-42D5-A6F0-49E988282488}" type="presOf" srcId="{7054A95A-F36E-4C91-AA87-B91760180ABC}" destId="{DC76408B-DD5B-411C-9F59-C675B4B7B563}" srcOrd="0" destOrd="0" presId="urn:microsoft.com/office/officeart/2018/2/layout/IconVerticalSolidList"/>
    <dgm:cxn modelId="{1B17EE5C-E364-4C15-AAFB-F1369E9C99AE}" srcId="{A444A61A-7AC7-49E8-BDD7-9C7F03A42A6F}" destId="{7A56F3D5-0E47-4300-9034-180480D3F3B9}" srcOrd="1" destOrd="0" parTransId="{2E273FFB-E695-488E-88DD-85432E8DF975}" sibTransId="{BADFECC1-B7B9-4F8E-A01A-14449CD13CE6}"/>
    <dgm:cxn modelId="{B0EF1E5E-C32D-45BA-A114-FDBDEB8AE338}" type="presOf" srcId="{7A56F3D5-0E47-4300-9034-180480D3F3B9}" destId="{0FFF5F9C-3B22-4D3C-A43D-DAD2C07926DB}" srcOrd="0" destOrd="0" presId="urn:microsoft.com/office/officeart/2018/2/layout/IconVerticalSolidList"/>
    <dgm:cxn modelId="{93D01D51-13F0-4E38-B62D-7DC08845D5D0}" srcId="{A444A61A-7AC7-49E8-BDD7-9C7F03A42A6F}" destId="{7054A95A-F36E-4C91-AA87-B91760180ABC}" srcOrd="2" destOrd="0" parTransId="{DD320408-1B75-40CA-B2AD-633CDC0008C6}" sibTransId="{BBF7A966-0BF3-4151-8295-418404B61BB6}"/>
    <dgm:cxn modelId="{95F14385-A050-4CE5-BADA-023DDAC569B7}" type="presOf" srcId="{F5F38393-974D-4F3A-95DC-27CC93AA8981}" destId="{1CFB09F6-3784-4DFA-B97B-3B411A7385DC}" srcOrd="0" destOrd="0" presId="urn:microsoft.com/office/officeart/2018/2/layout/IconVerticalSolidList"/>
    <dgm:cxn modelId="{88D0539A-1950-4A03-A1A1-ED81A9B3AFB8}" type="presOf" srcId="{A444A61A-7AC7-49E8-BDD7-9C7F03A42A6F}" destId="{AFB818F9-353D-48CF-927F-E558B27B384A}" srcOrd="0" destOrd="0" presId="urn:microsoft.com/office/officeart/2018/2/layout/IconVerticalSolidList"/>
    <dgm:cxn modelId="{6E3CC8C0-9CDF-4B35-B04E-130FF564473B}" srcId="{A444A61A-7AC7-49E8-BDD7-9C7F03A42A6F}" destId="{F5F38393-974D-4F3A-95DC-27CC93AA8981}" srcOrd="0" destOrd="0" parTransId="{4B9B1F86-6600-4A26-A192-7C8D101F6762}" sibTransId="{8C204520-C879-44C7-9FCC-435F116BEBAF}"/>
    <dgm:cxn modelId="{9C971C77-5A91-41D3-9F84-2C399264A907}" type="presParOf" srcId="{AFB818F9-353D-48CF-927F-E558B27B384A}" destId="{C63FDE95-20F3-4C6D-97E2-8E5344AAC927}" srcOrd="0" destOrd="0" presId="urn:microsoft.com/office/officeart/2018/2/layout/IconVerticalSolidList"/>
    <dgm:cxn modelId="{B2937EDE-F45B-44E4-A173-0553F79FA1FC}" type="presParOf" srcId="{C63FDE95-20F3-4C6D-97E2-8E5344AAC927}" destId="{B3F92C5B-D703-4246-9948-324042071047}" srcOrd="0" destOrd="0" presId="urn:microsoft.com/office/officeart/2018/2/layout/IconVerticalSolidList"/>
    <dgm:cxn modelId="{C604959A-A8DD-4A6F-91C6-0C637FB4E60D}" type="presParOf" srcId="{C63FDE95-20F3-4C6D-97E2-8E5344AAC927}" destId="{A735F1B2-824B-4CAE-83EE-ACE7A6FD314C}" srcOrd="1" destOrd="0" presId="urn:microsoft.com/office/officeart/2018/2/layout/IconVerticalSolidList"/>
    <dgm:cxn modelId="{49B13C26-1B48-45A1-B4E5-060BF3083663}" type="presParOf" srcId="{C63FDE95-20F3-4C6D-97E2-8E5344AAC927}" destId="{2DEFEF73-B299-425E-A694-60A8F9B47A4D}" srcOrd="2" destOrd="0" presId="urn:microsoft.com/office/officeart/2018/2/layout/IconVerticalSolidList"/>
    <dgm:cxn modelId="{AB5577C0-ABFA-498F-8CEE-3897A4007DFC}" type="presParOf" srcId="{C63FDE95-20F3-4C6D-97E2-8E5344AAC927}" destId="{1CFB09F6-3784-4DFA-B97B-3B411A7385DC}" srcOrd="3" destOrd="0" presId="urn:microsoft.com/office/officeart/2018/2/layout/IconVerticalSolidList"/>
    <dgm:cxn modelId="{A1CFB9E5-2970-477C-A4BE-81BBE60F5693}" type="presParOf" srcId="{AFB818F9-353D-48CF-927F-E558B27B384A}" destId="{8B244762-5CBF-4E82-AE7B-184AE32FD27C}" srcOrd="1" destOrd="0" presId="urn:microsoft.com/office/officeart/2018/2/layout/IconVerticalSolidList"/>
    <dgm:cxn modelId="{9D9CDABE-7DB8-4434-B417-D728B729FF84}" type="presParOf" srcId="{AFB818F9-353D-48CF-927F-E558B27B384A}" destId="{73624FFA-344E-4C7E-AC3C-C1D52B52BB19}" srcOrd="2" destOrd="0" presId="urn:microsoft.com/office/officeart/2018/2/layout/IconVerticalSolidList"/>
    <dgm:cxn modelId="{D93CF9A5-7A7E-41D2-8EC0-1A2421589948}" type="presParOf" srcId="{73624FFA-344E-4C7E-AC3C-C1D52B52BB19}" destId="{F5897EF8-5774-4531-B71A-80B232CC2F77}" srcOrd="0" destOrd="0" presId="urn:microsoft.com/office/officeart/2018/2/layout/IconVerticalSolidList"/>
    <dgm:cxn modelId="{8B603821-92FA-46A4-A50D-3046B0423464}" type="presParOf" srcId="{73624FFA-344E-4C7E-AC3C-C1D52B52BB19}" destId="{57B2C6DC-4BDE-4C40-A656-68E8A3617EBB}" srcOrd="1" destOrd="0" presId="urn:microsoft.com/office/officeart/2018/2/layout/IconVerticalSolidList"/>
    <dgm:cxn modelId="{32C6CEE2-2B7C-4530-9B29-24BC6EDDECDE}" type="presParOf" srcId="{73624FFA-344E-4C7E-AC3C-C1D52B52BB19}" destId="{02F2BD6A-92F1-4E0B-A400-A90C5DDE842D}" srcOrd="2" destOrd="0" presId="urn:microsoft.com/office/officeart/2018/2/layout/IconVerticalSolidList"/>
    <dgm:cxn modelId="{7C1B1ECA-6F1D-4556-8842-1F13F1CFEA0A}" type="presParOf" srcId="{73624FFA-344E-4C7E-AC3C-C1D52B52BB19}" destId="{0FFF5F9C-3B22-4D3C-A43D-DAD2C07926DB}" srcOrd="3" destOrd="0" presId="urn:microsoft.com/office/officeart/2018/2/layout/IconVerticalSolidList"/>
    <dgm:cxn modelId="{6C9F0471-B87D-4E2A-A1C5-12538C008F32}" type="presParOf" srcId="{AFB818F9-353D-48CF-927F-E558B27B384A}" destId="{EDBF4F38-AB9B-4D10-883F-79EFFC4A48DE}" srcOrd="3" destOrd="0" presId="urn:microsoft.com/office/officeart/2018/2/layout/IconVerticalSolidList"/>
    <dgm:cxn modelId="{901B5E70-0391-4DAF-9F34-4CD3D590367B}" type="presParOf" srcId="{AFB818F9-353D-48CF-927F-E558B27B384A}" destId="{0BDFF968-29CA-4E95-9AD7-E71DC58CDC8A}" srcOrd="4" destOrd="0" presId="urn:microsoft.com/office/officeart/2018/2/layout/IconVerticalSolidList"/>
    <dgm:cxn modelId="{C80F9BCB-8901-4520-9BED-31360C2AEBD9}" type="presParOf" srcId="{0BDFF968-29CA-4E95-9AD7-E71DC58CDC8A}" destId="{AC56D8BA-17FA-4A57-9FB3-2F76432EEAC1}" srcOrd="0" destOrd="0" presId="urn:microsoft.com/office/officeart/2018/2/layout/IconVerticalSolidList"/>
    <dgm:cxn modelId="{579F3055-ABCB-4266-B023-264D9480B4D6}" type="presParOf" srcId="{0BDFF968-29CA-4E95-9AD7-E71DC58CDC8A}" destId="{F39F4D8F-DD35-47DB-BF01-3DD0BE94D35D}" srcOrd="1" destOrd="0" presId="urn:microsoft.com/office/officeart/2018/2/layout/IconVerticalSolidList"/>
    <dgm:cxn modelId="{AA22C8E1-D76D-461B-985E-47810DA887BC}" type="presParOf" srcId="{0BDFF968-29CA-4E95-9AD7-E71DC58CDC8A}" destId="{79DBA6F7-CED2-4627-8EBE-15052851AE4A}" srcOrd="2" destOrd="0" presId="urn:microsoft.com/office/officeart/2018/2/layout/IconVerticalSolidList"/>
    <dgm:cxn modelId="{44BEDC52-DEA5-4AD5-A20A-B8DC84386F12}" type="presParOf" srcId="{0BDFF968-29CA-4E95-9AD7-E71DC58CDC8A}" destId="{DC76408B-DD5B-411C-9F59-C675B4B7B5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28CD0-2F0B-4A98-9F5F-9C08A57E8D6C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498A2-5E6F-4A6E-AA00-64CD37F363A1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During covid, many people work from home and the emotional support for individuals were decreases</a:t>
          </a:r>
          <a:r>
            <a:rPr lang="en-US" sz="2100" kern="1200" dirty="0">
              <a:latin typeface="Calibri Light" panose="020F0302020204030204"/>
            </a:rPr>
            <a:t> </a:t>
          </a:r>
          <a:r>
            <a:rPr lang="en-US" sz="2100" kern="1200" dirty="0"/>
            <a:t>significantly. </a:t>
          </a:r>
          <a:endParaRPr lang="en-US" sz="2100" kern="1200" dirty="0">
            <a:latin typeface="Calibri Light" panose="020F0302020204030204"/>
          </a:endParaRPr>
        </a:p>
      </dsp:txBody>
      <dsp:txXfrm>
        <a:off x="0" y="0"/>
        <a:ext cx="6900512" cy="1384035"/>
      </dsp:txXfrm>
    </dsp:sp>
    <dsp:sp modelId="{94869219-4DDB-41AB-B170-E6952A2271A4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327A1-3D22-4086-B98A-1B03BD07A55A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According to research by the Society for Human Resource Management, between 22% and 35% of U.S. employees are experiencing symptoms of depression as they live through the COVID-19 pandemic.</a:t>
          </a:r>
        </a:p>
      </dsp:txBody>
      <dsp:txXfrm>
        <a:off x="0" y="1384035"/>
        <a:ext cx="6900512" cy="1384035"/>
      </dsp:txXfrm>
    </dsp:sp>
    <dsp:sp modelId="{8CE94E0D-3DCF-4101-AD6C-B69D94D02BB5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756E2-1D21-4726-B9E5-223B6541F977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Meanwhile, the street animal has always been an issue for the environment. </a:t>
          </a:r>
          <a:r>
            <a:rPr lang="en-US" sz="2100" kern="1200" dirty="0">
              <a:latin typeface="Calibri Light" panose="020F0302020204030204"/>
            </a:rPr>
            <a:t>The</a:t>
          </a:r>
          <a:r>
            <a:rPr lang="en-US" sz="2100" kern="1200" dirty="0"/>
            <a:t> overall US adoption rate was between 37</a:t>
          </a:r>
          <a:r>
            <a:rPr lang="en-US" sz="2100" kern="1200" dirty="0">
              <a:latin typeface="Calibri Light" panose="020F0302020204030204"/>
            </a:rPr>
            <a:t>%</a:t>
          </a:r>
          <a:r>
            <a:rPr lang="en-US" sz="2100" kern="1200" dirty="0"/>
            <a:t> and 41%.</a:t>
          </a:r>
        </a:p>
      </dsp:txBody>
      <dsp:txXfrm>
        <a:off x="0" y="2768070"/>
        <a:ext cx="6900512" cy="1384035"/>
      </dsp:txXfrm>
    </dsp:sp>
    <dsp:sp modelId="{0DEC0651-DC8B-4C2F-BE3D-651BF9E5009C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3C03E-42BC-479E-8834-7349237B565C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More than 23 million American households, which is 1 out of 5, has adopted an animal during covid. This number was a 250% increase compared to 2019 before covid.</a:t>
          </a:r>
        </a:p>
      </dsp:txBody>
      <dsp:txXfrm>
        <a:off x="0" y="4152105"/>
        <a:ext cx="6900512" cy="13840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92C5B-D703-4246-9948-324042071047}">
      <dsp:nvSpPr>
        <dsp:cNvPr id="0" name=""/>
        <dsp:cNvSpPr/>
      </dsp:nvSpPr>
      <dsp:spPr>
        <a:xfrm>
          <a:off x="0" y="894261"/>
          <a:ext cx="5861090" cy="16509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5F1B2-824B-4CAE-83EE-ACE7A6FD314C}">
      <dsp:nvSpPr>
        <dsp:cNvPr id="0" name=""/>
        <dsp:cNvSpPr/>
      </dsp:nvSpPr>
      <dsp:spPr>
        <a:xfrm>
          <a:off x="499410" y="1265724"/>
          <a:ext cx="908019" cy="908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B09F6-3784-4DFA-B97B-3B411A7385DC}">
      <dsp:nvSpPr>
        <dsp:cNvPr id="0" name=""/>
        <dsp:cNvSpPr/>
      </dsp:nvSpPr>
      <dsp:spPr>
        <a:xfrm>
          <a:off x="1906841" y="894261"/>
          <a:ext cx="3954248" cy="165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25" tIns="174725" rIns="174725" bIns="174725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Adopter</a:t>
          </a:r>
          <a:r>
            <a:rPr lang="en-US" sz="2000" kern="1200" dirty="0"/>
            <a:t> organization: </a:t>
          </a:r>
          <a:br>
            <a:rPr lang="en-US" sz="2000" kern="1200" dirty="0">
              <a:latin typeface="Calibri Light" panose="020F0302020204030204"/>
            </a:rPr>
          </a:br>
          <a:r>
            <a:rPr lang="en-US" sz="2000" kern="1200" dirty="0"/>
            <a:t>the solo external user of the system, check status and requests</a:t>
          </a:r>
        </a:p>
      </dsp:txBody>
      <dsp:txXfrm>
        <a:off x="1906841" y="894261"/>
        <a:ext cx="3954248" cy="1650945"/>
      </dsp:txXfrm>
    </dsp:sp>
    <dsp:sp modelId="{F5897EF8-5774-4531-B71A-80B232CC2F77}">
      <dsp:nvSpPr>
        <dsp:cNvPr id="0" name=""/>
        <dsp:cNvSpPr/>
      </dsp:nvSpPr>
      <dsp:spPr>
        <a:xfrm>
          <a:off x="0" y="2957943"/>
          <a:ext cx="5861090" cy="16509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2C6DC-4BDE-4C40-A656-68E8A3617EBB}">
      <dsp:nvSpPr>
        <dsp:cNvPr id="0" name=""/>
        <dsp:cNvSpPr/>
      </dsp:nvSpPr>
      <dsp:spPr>
        <a:xfrm>
          <a:off x="499410" y="3329405"/>
          <a:ext cx="908019" cy="9080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F5F9C-3B22-4D3C-A43D-DAD2C07926DB}">
      <dsp:nvSpPr>
        <dsp:cNvPr id="0" name=""/>
        <dsp:cNvSpPr/>
      </dsp:nvSpPr>
      <dsp:spPr>
        <a:xfrm>
          <a:off x="1906841" y="2957943"/>
          <a:ext cx="3954248" cy="165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25" tIns="174725" rIns="174725" bIns="174725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Adoption</a:t>
          </a:r>
          <a:r>
            <a:rPr lang="en-US" sz="2000" kern="1200" dirty="0"/>
            <a:t> Operation Organization: </a:t>
          </a:r>
          <a:br>
            <a:rPr lang="en-US" sz="2000" kern="1200" dirty="0">
              <a:latin typeface="Calibri Light" panose="020F0302020204030204"/>
            </a:rPr>
          </a:br>
          <a:r>
            <a:rPr lang="en-US" sz="2000" kern="1200" dirty="0"/>
            <a:t>approve adopter accounts</a:t>
          </a:r>
          <a:br>
            <a:rPr lang="en-US" sz="2000" kern="1200" dirty="0"/>
          </a:br>
          <a:endParaRPr lang="en-US" sz="2000" kern="1200" dirty="0"/>
        </a:p>
      </dsp:txBody>
      <dsp:txXfrm>
        <a:off x="1906841" y="2957943"/>
        <a:ext cx="3954248" cy="165094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C763C-5044-4FFC-83A8-16B56B486EAA}">
      <dsp:nvSpPr>
        <dsp:cNvPr id="0" name=""/>
        <dsp:cNvSpPr/>
      </dsp:nvSpPr>
      <dsp:spPr>
        <a:xfrm>
          <a:off x="0" y="894261"/>
          <a:ext cx="5861090" cy="16509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13489-6A7E-44B7-9032-92EAB7B406C7}">
      <dsp:nvSpPr>
        <dsp:cNvPr id="0" name=""/>
        <dsp:cNvSpPr/>
      </dsp:nvSpPr>
      <dsp:spPr>
        <a:xfrm>
          <a:off x="499410" y="1265724"/>
          <a:ext cx="908019" cy="908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5557C-4259-408D-B451-D22817925B16}">
      <dsp:nvSpPr>
        <dsp:cNvPr id="0" name=""/>
        <dsp:cNvSpPr/>
      </dsp:nvSpPr>
      <dsp:spPr>
        <a:xfrm>
          <a:off x="1906841" y="894261"/>
          <a:ext cx="3954248" cy="165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25" tIns="174725" rIns="174725" bIns="174725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Volunteer: </a:t>
          </a:r>
          <a:br>
            <a:rPr lang="en-US" sz="2500" kern="1200" dirty="0">
              <a:latin typeface="Calibri Light" panose="020F0302020204030204"/>
            </a:rPr>
          </a:br>
          <a:r>
            <a:rPr lang="en-US" sz="2500" kern="1200" dirty="0"/>
            <a:t>get job and repot process</a:t>
          </a:r>
        </a:p>
      </dsp:txBody>
      <dsp:txXfrm>
        <a:off x="1906841" y="894261"/>
        <a:ext cx="3954248" cy="1650945"/>
      </dsp:txXfrm>
    </dsp:sp>
    <dsp:sp modelId="{511A5ACC-5753-4639-A4ED-93ADC4E7694F}">
      <dsp:nvSpPr>
        <dsp:cNvPr id="0" name=""/>
        <dsp:cNvSpPr/>
      </dsp:nvSpPr>
      <dsp:spPr>
        <a:xfrm>
          <a:off x="0" y="2957943"/>
          <a:ext cx="5861090" cy="16509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67794-9D43-4C96-8396-B7BEE85D4445}">
      <dsp:nvSpPr>
        <dsp:cNvPr id="0" name=""/>
        <dsp:cNvSpPr/>
      </dsp:nvSpPr>
      <dsp:spPr>
        <a:xfrm>
          <a:off x="499410" y="3329405"/>
          <a:ext cx="908019" cy="9080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7FE5D-3A4E-4C31-86D1-49D15096A9F5}">
      <dsp:nvSpPr>
        <dsp:cNvPr id="0" name=""/>
        <dsp:cNvSpPr/>
      </dsp:nvSpPr>
      <dsp:spPr>
        <a:xfrm>
          <a:off x="1906841" y="2957943"/>
          <a:ext cx="3954248" cy="165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25" tIns="174725" rIns="174725" bIns="174725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Volunteer manager: </a:t>
          </a:r>
          <a:br>
            <a:rPr lang="en-US" sz="2500" kern="1200" dirty="0">
              <a:latin typeface="Calibri Light" panose="020F0302020204030204"/>
            </a:rPr>
          </a:br>
          <a:r>
            <a:rPr lang="en-US" sz="2500" kern="1200" dirty="0"/>
            <a:t>destinate volunteers to tasks</a:t>
          </a:r>
        </a:p>
      </dsp:txBody>
      <dsp:txXfrm>
        <a:off x="1906841" y="2957943"/>
        <a:ext cx="3954248" cy="16509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126F6-96CF-4301-90A3-EBFC961E9BC8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29228-800A-43B1-8433-4CBE1E4A23AE}">
      <dsp:nvSpPr>
        <dsp:cNvPr id="0" name=""/>
        <dsp:cNvSpPr/>
      </dsp:nvSpPr>
      <dsp:spPr>
        <a:xfrm>
          <a:off x="0" y="0"/>
          <a:ext cx="10515600" cy="1088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combine these two social issues together and provide a system that makes the process of adopting street animals easy and secure. </a:t>
          </a:r>
        </a:p>
      </dsp:txBody>
      <dsp:txXfrm>
        <a:off x="0" y="0"/>
        <a:ext cx="10515600" cy="1088136"/>
      </dsp:txXfrm>
    </dsp:sp>
    <dsp:sp modelId="{EC4A8224-5C45-48CD-B183-24499130A885}">
      <dsp:nvSpPr>
        <dsp:cNvPr id="0" name=""/>
        <dsp:cNvSpPr/>
      </dsp:nvSpPr>
      <dsp:spPr>
        <a:xfrm>
          <a:off x="0" y="1088136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919FD-BEEE-4529-984B-1E7D48459E67}">
      <dsp:nvSpPr>
        <dsp:cNvPr id="0" name=""/>
        <dsp:cNvSpPr/>
      </dsp:nvSpPr>
      <dsp:spPr>
        <a:xfrm>
          <a:off x="0" y="1088136"/>
          <a:ext cx="10515600" cy="1088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consider the use case from rescuers, medical checkers, volunteers, and adopters. At the same time, with the use case of system administrator, this system is expandable at the global level. </a:t>
          </a:r>
        </a:p>
      </dsp:txBody>
      <dsp:txXfrm>
        <a:off x="0" y="1088136"/>
        <a:ext cx="10515600" cy="1088136"/>
      </dsp:txXfrm>
    </dsp:sp>
    <dsp:sp modelId="{D250BA79-B5ED-4FA1-87CC-CFCFA20F5FC0}">
      <dsp:nvSpPr>
        <dsp:cNvPr id="0" name=""/>
        <dsp:cNvSpPr/>
      </dsp:nvSpPr>
      <dsp:spPr>
        <a:xfrm>
          <a:off x="0" y="2176272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871F8-8D0B-4340-A468-E117C42F6291}">
      <dsp:nvSpPr>
        <dsp:cNvPr id="0" name=""/>
        <dsp:cNvSpPr/>
      </dsp:nvSpPr>
      <dsp:spPr>
        <a:xfrm>
          <a:off x="0" y="2176272"/>
          <a:ext cx="10515600" cy="1088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purpose of our system is to make sure the animal is healthy both mentally and physically; at the same time, we verify the adopter is qualified before accessing the animal’s information. We also provide the opportunity to volunteer and the volunteers could process their work independently.</a:t>
          </a:r>
        </a:p>
      </dsp:txBody>
      <dsp:txXfrm>
        <a:off x="0" y="2176272"/>
        <a:ext cx="10515600" cy="1088136"/>
      </dsp:txXfrm>
    </dsp:sp>
    <dsp:sp modelId="{5F277AB8-C875-4681-AF61-DE643E984B0F}">
      <dsp:nvSpPr>
        <dsp:cNvPr id="0" name=""/>
        <dsp:cNvSpPr/>
      </dsp:nvSpPr>
      <dsp:spPr>
        <a:xfrm>
          <a:off x="0" y="3264408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86727-31B0-4D8F-8A9C-6EF0689FBF37}">
      <dsp:nvSpPr>
        <dsp:cNvPr id="0" name=""/>
        <dsp:cNvSpPr/>
      </dsp:nvSpPr>
      <dsp:spPr>
        <a:xfrm>
          <a:off x="0" y="3264408"/>
          <a:ext cx="10515600" cy="1088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Every animal is responsible by a single manager, the manager is permitted to have an overview of an animal.</a:t>
          </a:r>
        </a:p>
      </dsp:txBody>
      <dsp:txXfrm>
        <a:off x="0" y="3264408"/>
        <a:ext cx="10515600" cy="10881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E39A4-E465-4D41-9E1C-B163B7E77B93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8D0E8F-4D35-4F81-9273-E9957FAD2C9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BDE3D4-179A-4369-AA45-583E2E03F9C0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Animal Shelter</a:t>
          </a:r>
        </a:p>
      </dsp:txBody>
      <dsp:txXfrm>
        <a:off x="1057183" y="1805"/>
        <a:ext cx="9458416" cy="915310"/>
      </dsp:txXfrm>
    </dsp:sp>
    <dsp:sp modelId="{C4ED290F-544C-4A61-B7D3-9F6B618D7CBB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312EF2-93D3-42A4-80FC-018710E357C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A06514-B24B-4C90-8675-2C9855BEF847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Medical Care</a:t>
          </a:r>
        </a:p>
      </dsp:txBody>
      <dsp:txXfrm>
        <a:off x="1057183" y="1145944"/>
        <a:ext cx="9458416" cy="915310"/>
      </dsp:txXfrm>
    </dsp:sp>
    <dsp:sp modelId="{242C60DE-20E9-4C6A-8B02-87BE3B31645D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23F056-2A10-4B6C-967A-A80BA7A9AE69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747B40D-ED2D-425F-858B-6EDC66D2EF5C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Adoption</a:t>
          </a:r>
        </a:p>
      </dsp:txBody>
      <dsp:txXfrm>
        <a:off x="1057183" y="2290082"/>
        <a:ext cx="9458416" cy="915310"/>
      </dsp:txXfrm>
    </dsp:sp>
    <dsp:sp modelId="{6B0FB576-EE5F-487D-8F7E-DDA08D58A261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4EC651-A736-4853-9D73-3F9577820C78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56364-7061-488D-9EC4-3A10C0758D2B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Volunteer</a:t>
          </a:r>
        </a:p>
      </dsp:txBody>
      <dsp:txXfrm>
        <a:off x="1057183" y="3434221"/>
        <a:ext cx="9458416" cy="915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0D920-7D8B-4452-B2B2-1E1D90F9A8C4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316D8-3273-4589-ACAA-DA4C93F4F42E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Email</a:t>
          </a:r>
        </a:p>
      </dsp:txBody>
      <dsp:txXfrm>
        <a:off x="559800" y="3022743"/>
        <a:ext cx="4320000" cy="720000"/>
      </dsp:txXfrm>
    </dsp:sp>
    <dsp:sp modelId="{BE59FC30-CAA3-4B42-BB30-9762F716BB9C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D11B2-52DD-47B1-86F0-968B3396F4A6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Service overview</a:t>
          </a:r>
        </a:p>
      </dsp:txBody>
      <dsp:txXfrm>
        <a:off x="5635800" y="3022743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A769B-C117-4DD1-AFFB-98A6DED4CE35}">
      <dsp:nvSpPr>
        <dsp:cNvPr id="0" name=""/>
        <dsp:cNvSpPr/>
      </dsp:nvSpPr>
      <dsp:spPr>
        <a:xfrm>
          <a:off x="0" y="31779"/>
          <a:ext cx="9909259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Network</a:t>
          </a:r>
        </a:p>
      </dsp:txBody>
      <dsp:txXfrm>
        <a:off x="48005" y="79784"/>
        <a:ext cx="9813249" cy="887374"/>
      </dsp:txXfrm>
    </dsp:sp>
    <dsp:sp modelId="{82A74F8A-A5C3-4EAD-A619-D38F943115DA}">
      <dsp:nvSpPr>
        <dsp:cNvPr id="0" name=""/>
        <dsp:cNvSpPr/>
      </dsp:nvSpPr>
      <dsp:spPr>
        <a:xfrm>
          <a:off x="0" y="1133244"/>
          <a:ext cx="9909259" cy="983384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Enterprise</a:t>
          </a:r>
        </a:p>
      </dsp:txBody>
      <dsp:txXfrm>
        <a:off x="48005" y="1181249"/>
        <a:ext cx="9813249" cy="887374"/>
      </dsp:txXfrm>
    </dsp:sp>
    <dsp:sp modelId="{C8D04F07-C9EA-446C-A2AC-9EB92F8B8D87}">
      <dsp:nvSpPr>
        <dsp:cNvPr id="0" name=""/>
        <dsp:cNvSpPr/>
      </dsp:nvSpPr>
      <dsp:spPr>
        <a:xfrm>
          <a:off x="0" y="2234709"/>
          <a:ext cx="9909259" cy="983384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Organization</a:t>
          </a:r>
        </a:p>
      </dsp:txBody>
      <dsp:txXfrm>
        <a:off x="48005" y="2282714"/>
        <a:ext cx="9813249" cy="887374"/>
      </dsp:txXfrm>
    </dsp:sp>
    <dsp:sp modelId="{38239FEC-2186-4E48-9CC1-43E9BFA402BD}">
      <dsp:nvSpPr>
        <dsp:cNvPr id="0" name=""/>
        <dsp:cNvSpPr/>
      </dsp:nvSpPr>
      <dsp:spPr>
        <a:xfrm>
          <a:off x="0" y="3336174"/>
          <a:ext cx="9909259" cy="98338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User</a:t>
          </a:r>
        </a:p>
      </dsp:txBody>
      <dsp:txXfrm>
        <a:off x="48005" y="3384179"/>
        <a:ext cx="9813249" cy="8873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92C5B-D703-4246-9948-324042071047}">
      <dsp:nvSpPr>
        <dsp:cNvPr id="0" name=""/>
        <dsp:cNvSpPr/>
      </dsp:nvSpPr>
      <dsp:spPr>
        <a:xfrm>
          <a:off x="0" y="1926102"/>
          <a:ext cx="5861090" cy="16509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5F1B2-824B-4CAE-83EE-ACE7A6FD314C}">
      <dsp:nvSpPr>
        <dsp:cNvPr id="0" name=""/>
        <dsp:cNvSpPr/>
      </dsp:nvSpPr>
      <dsp:spPr>
        <a:xfrm>
          <a:off x="499410" y="2297565"/>
          <a:ext cx="908019" cy="908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B09F6-3784-4DFA-B97B-3B411A7385DC}">
      <dsp:nvSpPr>
        <dsp:cNvPr id="0" name=""/>
        <dsp:cNvSpPr/>
      </dsp:nvSpPr>
      <dsp:spPr>
        <a:xfrm>
          <a:off x="1906841" y="1926102"/>
          <a:ext cx="3954248" cy="165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25" tIns="174725" rIns="174725" bIns="174725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Admin: </a:t>
          </a:r>
          <a:br>
            <a:rPr lang="en-US" sz="2500" kern="1200" dirty="0">
              <a:latin typeface="Calibri Light" panose="020F0302020204030204"/>
            </a:rPr>
          </a:br>
          <a:r>
            <a:rPr lang="en-US" sz="2500" kern="1200" dirty="0">
              <a:latin typeface="Calibri Light" panose="020F0302020204030204"/>
            </a:rPr>
            <a:t>Populate the structure</a:t>
          </a:r>
          <a:endParaRPr lang="en-US" sz="2500" kern="1200" dirty="0"/>
        </a:p>
      </dsp:txBody>
      <dsp:txXfrm>
        <a:off x="1906841" y="1926102"/>
        <a:ext cx="3954248" cy="16509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92C5B-D703-4246-9948-324042071047}">
      <dsp:nvSpPr>
        <dsp:cNvPr id="0" name=""/>
        <dsp:cNvSpPr/>
      </dsp:nvSpPr>
      <dsp:spPr>
        <a:xfrm>
          <a:off x="0" y="894261"/>
          <a:ext cx="5861090" cy="16509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5F1B2-824B-4CAE-83EE-ACE7A6FD314C}">
      <dsp:nvSpPr>
        <dsp:cNvPr id="0" name=""/>
        <dsp:cNvSpPr/>
      </dsp:nvSpPr>
      <dsp:spPr>
        <a:xfrm>
          <a:off x="499410" y="1265724"/>
          <a:ext cx="908019" cy="908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B09F6-3784-4DFA-B97B-3B411A7385DC}">
      <dsp:nvSpPr>
        <dsp:cNvPr id="0" name=""/>
        <dsp:cNvSpPr/>
      </dsp:nvSpPr>
      <dsp:spPr>
        <a:xfrm>
          <a:off x="1906841" y="894261"/>
          <a:ext cx="3954248" cy="165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25" tIns="174725" rIns="174725" bIns="1747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Animal register: add rescued animal into system</a:t>
          </a:r>
        </a:p>
      </dsp:txBody>
      <dsp:txXfrm>
        <a:off x="1906841" y="894261"/>
        <a:ext cx="3954248" cy="1650945"/>
      </dsp:txXfrm>
    </dsp:sp>
    <dsp:sp modelId="{F5897EF8-5774-4531-B71A-80B232CC2F77}">
      <dsp:nvSpPr>
        <dsp:cNvPr id="0" name=""/>
        <dsp:cNvSpPr/>
      </dsp:nvSpPr>
      <dsp:spPr>
        <a:xfrm>
          <a:off x="0" y="2957943"/>
          <a:ext cx="5861090" cy="16509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2C6DC-4BDE-4C40-A656-68E8A3617EBB}">
      <dsp:nvSpPr>
        <dsp:cNvPr id="0" name=""/>
        <dsp:cNvSpPr/>
      </dsp:nvSpPr>
      <dsp:spPr>
        <a:xfrm>
          <a:off x="499410" y="3329405"/>
          <a:ext cx="908019" cy="9080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F5F9C-3B22-4D3C-A43D-DAD2C07926DB}">
      <dsp:nvSpPr>
        <dsp:cNvPr id="0" name=""/>
        <dsp:cNvSpPr/>
      </dsp:nvSpPr>
      <dsp:spPr>
        <a:xfrm>
          <a:off x="1906841" y="2957943"/>
          <a:ext cx="3954248" cy="165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25" tIns="174725" rIns="174725" bIns="1747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Animal manager: take total responsibility of an animal</a:t>
          </a:r>
        </a:p>
      </dsp:txBody>
      <dsp:txXfrm>
        <a:off x="1906841" y="2957943"/>
        <a:ext cx="3954248" cy="16509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92C5B-D703-4246-9948-324042071047}">
      <dsp:nvSpPr>
        <dsp:cNvPr id="0" name=""/>
        <dsp:cNvSpPr/>
      </dsp:nvSpPr>
      <dsp:spPr>
        <a:xfrm>
          <a:off x="0" y="894261"/>
          <a:ext cx="5861090" cy="16509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5F1B2-824B-4CAE-83EE-ACE7A6FD314C}">
      <dsp:nvSpPr>
        <dsp:cNvPr id="0" name=""/>
        <dsp:cNvSpPr/>
      </dsp:nvSpPr>
      <dsp:spPr>
        <a:xfrm>
          <a:off x="499410" y="1265724"/>
          <a:ext cx="908019" cy="908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B09F6-3784-4DFA-B97B-3B411A7385DC}">
      <dsp:nvSpPr>
        <dsp:cNvPr id="0" name=""/>
        <dsp:cNvSpPr/>
      </dsp:nvSpPr>
      <dsp:spPr>
        <a:xfrm>
          <a:off x="1906841" y="894261"/>
          <a:ext cx="3954248" cy="165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25" tIns="174725" rIns="174725" bIns="174725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Calibri Light"/>
              <a:cs typeface="Calibri"/>
            </a:rPr>
            <a:t>Animal register: </a:t>
          </a:r>
          <a:br>
            <a:rPr lang="en-US" sz="2500" b="0" kern="1200" dirty="0">
              <a:latin typeface="Calibri Light"/>
              <a:cs typeface="Calibri"/>
            </a:rPr>
          </a:br>
          <a:r>
            <a:rPr lang="en-US" sz="2500" b="0" kern="1200" dirty="0">
              <a:latin typeface="Calibri Light"/>
              <a:cs typeface="Calibri"/>
            </a:rPr>
            <a:t>add rescued animal into system, request volunteer</a:t>
          </a:r>
        </a:p>
      </dsp:txBody>
      <dsp:txXfrm>
        <a:off x="1906841" y="894261"/>
        <a:ext cx="3954248" cy="1650945"/>
      </dsp:txXfrm>
    </dsp:sp>
    <dsp:sp modelId="{F5897EF8-5774-4531-B71A-80B232CC2F77}">
      <dsp:nvSpPr>
        <dsp:cNvPr id="0" name=""/>
        <dsp:cNvSpPr/>
      </dsp:nvSpPr>
      <dsp:spPr>
        <a:xfrm>
          <a:off x="0" y="2957943"/>
          <a:ext cx="5861090" cy="16509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2C6DC-4BDE-4C40-A656-68E8A3617EBB}">
      <dsp:nvSpPr>
        <dsp:cNvPr id="0" name=""/>
        <dsp:cNvSpPr/>
      </dsp:nvSpPr>
      <dsp:spPr>
        <a:xfrm>
          <a:off x="499410" y="3329405"/>
          <a:ext cx="908019" cy="9080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F5F9C-3B22-4D3C-A43D-DAD2C07926DB}">
      <dsp:nvSpPr>
        <dsp:cNvPr id="0" name=""/>
        <dsp:cNvSpPr/>
      </dsp:nvSpPr>
      <dsp:spPr>
        <a:xfrm>
          <a:off x="1906841" y="2957943"/>
          <a:ext cx="3954248" cy="1650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25" tIns="174725" rIns="174725" bIns="174725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Animal manager: </a:t>
          </a:r>
          <a:br>
            <a:rPr lang="en-US" sz="2500" kern="1200" dirty="0">
              <a:latin typeface="Calibri Light" panose="020F0302020204030204"/>
            </a:rPr>
          </a:br>
          <a:r>
            <a:rPr lang="en-US" sz="2500" kern="1200" dirty="0"/>
            <a:t>take total responsibility of an animal</a:t>
          </a:r>
        </a:p>
      </dsp:txBody>
      <dsp:txXfrm>
        <a:off x="1906841" y="2957943"/>
        <a:ext cx="3954248" cy="16509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92C5B-D703-4246-9948-324042071047}">
      <dsp:nvSpPr>
        <dsp:cNvPr id="0" name=""/>
        <dsp:cNvSpPr/>
      </dsp:nvSpPr>
      <dsp:spPr>
        <a:xfrm>
          <a:off x="0" y="671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5F1B2-824B-4CAE-83EE-ACE7A6FD314C}">
      <dsp:nvSpPr>
        <dsp:cNvPr id="0" name=""/>
        <dsp:cNvSpPr/>
      </dsp:nvSpPr>
      <dsp:spPr>
        <a:xfrm>
          <a:off x="475513" y="354359"/>
          <a:ext cx="864569" cy="864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B09F6-3784-4DFA-B97B-3B411A7385DC}">
      <dsp:nvSpPr>
        <dsp:cNvPr id="0" name=""/>
        <dsp:cNvSpPr/>
      </dsp:nvSpPr>
      <dsp:spPr>
        <a:xfrm>
          <a:off x="1815596" y="671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Vet</a:t>
          </a:r>
          <a:r>
            <a:rPr lang="en-US" sz="2500" kern="1200" dirty="0"/>
            <a:t> Organization: </a:t>
          </a:r>
          <a:br>
            <a:rPr lang="en-US" sz="2500" kern="1200" dirty="0">
              <a:latin typeface="Calibri Light" panose="020F0302020204030204"/>
            </a:rPr>
          </a:br>
          <a:r>
            <a:rPr lang="en-US" sz="2500" kern="1200" dirty="0"/>
            <a:t>serve as an animal's family doctor, do first step check</a:t>
          </a:r>
        </a:p>
      </dsp:txBody>
      <dsp:txXfrm>
        <a:off x="1815596" y="671"/>
        <a:ext cx="4045493" cy="1571944"/>
      </dsp:txXfrm>
    </dsp:sp>
    <dsp:sp modelId="{F5897EF8-5774-4531-B71A-80B232CC2F77}">
      <dsp:nvSpPr>
        <dsp:cNvPr id="0" name=""/>
        <dsp:cNvSpPr/>
      </dsp:nvSpPr>
      <dsp:spPr>
        <a:xfrm>
          <a:off x="0" y="1965602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2C6DC-4BDE-4C40-A656-68E8A3617EBB}">
      <dsp:nvSpPr>
        <dsp:cNvPr id="0" name=""/>
        <dsp:cNvSpPr/>
      </dsp:nvSpPr>
      <dsp:spPr>
        <a:xfrm>
          <a:off x="475513" y="2319290"/>
          <a:ext cx="864569" cy="864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F5F9C-3B22-4D3C-A43D-DAD2C07926DB}">
      <dsp:nvSpPr>
        <dsp:cNvPr id="0" name=""/>
        <dsp:cNvSpPr/>
      </dsp:nvSpPr>
      <dsp:spPr>
        <a:xfrm>
          <a:off x="1815596" y="1965602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Treatment</a:t>
          </a:r>
          <a:r>
            <a:rPr lang="en-US" sz="2500" kern="1200" dirty="0"/>
            <a:t> Organization:</a:t>
          </a:r>
          <a:br>
            <a:rPr lang="en-US" sz="2500" kern="1200" dirty="0">
              <a:latin typeface="Calibri Light" panose="020F0302020204030204"/>
            </a:rPr>
          </a:br>
          <a:r>
            <a:rPr lang="en-US" sz="2500" kern="1200" dirty="0">
              <a:latin typeface="Calibri Light" panose="020F0302020204030204"/>
            </a:rPr>
            <a:t>Pharmacy, give additional treatment</a:t>
          </a:r>
        </a:p>
      </dsp:txBody>
      <dsp:txXfrm>
        <a:off x="1815596" y="1965602"/>
        <a:ext cx="4045493" cy="1571944"/>
      </dsp:txXfrm>
    </dsp:sp>
    <dsp:sp modelId="{AC56D8BA-17FA-4A57-9FB3-2F76432EEAC1}">
      <dsp:nvSpPr>
        <dsp:cNvPr id="0" name=""/>
        <dsp:cNvSpPr/>
      </dsp:nvSpPr>
      <dsp:spPr>
        <a:xfrm>
          <a:off x="0" y="3930533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F4D8F-DD35-47DB-BF01-3DD0BE94D35D}">
      <dsp:nvSpPr>
        <dsp:cNvPr id="0" name=""/>
        <dsp:cNvSpPr/>
      </dsp:nvSpPr>
      <dsp:spPr>
        <a:xfrm>
          <a:off x="475513" y="4284221"/>
          <a:ext cx="864569" cy="8645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6408B-DD5B-411C-9F59-C675B4B7B563}">
      <dsp:nvSpPr>
        <dsp:cNvPr id="0" name=""/>
        <dsp:cNvSpPr/>
      </dsp:nvSpPr>
      <dsp:spPr>
        <a:xfrm>
          <a:off x="1815596" y="3930533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</a:t>
          </a:r>
          <a:r>
            <a:rPr lang="en-US" sz="2500" kern="1200" dirty="0"/>
            <a:t>Treatment Organization:</a:t>
          </a:r>
          <a:br>
            <a:rPr lang="en-US" sz="2500" kern="1200" dirty="0">
              <a:latin typeface="Calibri Light" panose="020F0302020204030204"/>
            </a:rPr>
          </a:br>
          <a:r>
            <a:rPr lang="en-US" sz="2500" kern="1200" dirty="0">
              <a:latin typeface="Calibri Light" panose="020F0302020204030204"/>
            </a:rPr>
            <a:t>Behavior</a:t>
          </a:r>
          <a:r>
            <a:rPr lang="en-US" sz="2500" kern="1200" dirty="0"/>
            <a:t> therapist, do advance check</a:t>
          </a:r>
        </a:p>
      </dsp:txBody>
      <dsp:txXfrm>
        <a:off x="1815596" y="3930533"/>
        <a:ext cx="4045493" cy="1571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618E14F-6FE5-1591-8566-369C57079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3" y="1119116"/>
            <a:ext cx="6659199" cy="2213635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9303" y="4238538"/>
            <a:ext cx="7630278" cy="1656932"/>
          </a:xfrm>
        </p:spPr>
        <p:txBody>
          <a:bodyPr anchor="t">
            <a:normAutofit lnSpcReduction="10000"/>
          </a:bodyPr>
          <a:lstStyle/>
          <a:p>
            <a:pPr algn="r"/>
            <a:r>
              <a:rPr lang="en-US" dirty="0">
                <a:ea typeface="+mn-lt"/>
                <a:cs typeface="+mn-lt"/>
              </a:rPr>
              <a:t>Yu-Fang Chang 001539627</a:t>
            </a:r>
            <a:endParaRPr lang="en-US" dirty="0">
              <a:cs typeface="Calibri" panose="020F0502020204030204"/>
            </a:endParaRPr>
          </a:p>
          <a:p>
            <a:pPr algn="r"/>
            <a:r>
              <a:rPr lang="en-US" dirty="0">
                <a:ea typeface="+mn-lt"/>
                <a:cs typeface="+mn-lt"/>
              </a:rPr>
              <a:t>Sheng-Jung Chen 002981985</a:t>
            </a:r>
            <a:endParaRPr lang="en-US" dirty="0">
              <a:cs typeface="Calibri" panose="020F0502020204030204"/>
            </a:endParaRPr>
          </a:p>
          <a:p>
            <a:pPr algn="r"/>
            <a:r>
              <a:rPr lang="en-US" dirty="0"/>
              <a:t>Jasmine Chen 002980795</a:t>
            </a:r>
            <a:br>
              <a:rPr lang="en-US" dirty="0"/>
            </a:b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B5FBE-53D9-B62D-C276-BA26B671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22" y="591829"/>
            <a:ext cx="3939688" cy="5583126"/>
          </a:xfrm>
        </p:spPr>
        <p:txBody>
          <a:bodyPr>
            <a:normAutofit/>
          </a:bodyPr>
          <a:lstStyle/>
          <a:p>
            <a:r>
              <a:rPr lang="en-US" sz="8000" dirty="0">
                <a:cs typeface="Calibri Light"/>
              </a:rPr>
              <a:t>System</a:t>
            </a:r>
            <a:br>
              <a:rPr lang="en-US" sz="8000" dirty="0">
                <a:ea typeface="Calibri Light"/>
                <a:cs typeface="Calibri Light"/>
              </a:rPr>
            </a:br>
            <a:r>
              <a:rPr lang="en-US" sz="8000" dirty="0">
                <a:cs typeface="Calibri Light"/>
              </a:rPr>
              <a:t>Admin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4393E3-1A71-05A1-4524-8660A9B65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8959559"/>
              </p:ext>
            </p:extLst>
          </p:nvPr>
        </p:nvGraphicFramePr>
        <p:xfrm>
          <a:off x="5492710" y="699769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5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77992-B1AB-2026-2F73-ADDB8657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Enterprises and Organizations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781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B5FBE-53D9-B62D-C276-BA26B671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22" y="591829"/>
            <a:ext cx="3939688" cy="5583126"/>
          </a:xfrm>
        </p:spPr>
        <p:txBody>
          <a:bodyPr>
            <a:normAutofit/>
          </a:bodyPr>
          <a:lstStyle/>
          <a:p>
            <a:r>
              <a:rPr lang="en-US" sz="8000">
                <a:cs typeface="Calibri Light"/>
              </a:rPr>
              <a:t>Animal Shelter</a:t>
            </a:r>
            <a:endParaRPr lang="en-US" sz="8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4393E3-1A71-05A1-4524-8660A9B65A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B24180A-589A-269F-F364-F20265E65EF9}"/>
              </a:ext>
            </a:extLst>
          </p:cNvPr>
          <p:cNvGraphicFramePr>
            <a:graphicFrameLocks/>
          </p:cNvGraphicFramePr>
          <p:nvPr/>
        </p:nvGraphicFramePr>
        <p:xfrm>
          <a:off x="5645110" y="8242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2895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B5FBE-53D9-B62D-C276-BA26B671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22" y="591829"/>
            <a:ext cx="3939688" cy="5583126"/>
          </a:xfrm>
        </p:spPr>
        <p:txBody>
          <a:bodyPr>
            <a:normAutofit/>
          </a:bodyPr>
          <a:lstStyle/>
          <a:p>
            <a:r>
              <a:rPr lang="en-US" sz="8000" dirty="0">
                <a:ea typeface="+mj-lt"/>
                <a:cs typeface="+mj-lt"/>
              </a:rPr>
              <a:t>Medical Care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4393E3-1A71-05A1-4524-8660A9B65A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58" name="Picture 558" descr="Icon&#10;&#10;Description automatically generated">
            <a:extLst>
              <a:ext uri="{FF2B5EF4-FFF2-40B4-BE49-F238E27FC236}">
                <a16:creationId xmlns:a16="http://schemas.microsoft.com/office/drawing/2014/main" id="{6E7D4087-45B2-752E-BD2D-A8029F094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687" y="4849665"/>
            <a:ext cx="11906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2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B5FBE-53D9-B62D-C276-BA26B671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22" y="591829"/>
            <a:ext cx="3939688" cy="5583126"/>
          </a:xfrm>
        </p:spPr>
        <p:txBody>
          <a:bodyPr>
            <a:normAutofit/>
          </a:bodyPr>
          <a:lstStyle/>
          <a:p>
            <a:r>
              <a:rPr lang="en-US" sz="6600" dirty="0">
                <a:ea typeface="+mj-lt"/>
                <a:cs typeface="+mj-lt"/>
              </a:rPr>
              <a:t>Adoption Enterprise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4393E3-1A71-05A1-4524-8660A9B65A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1271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CAFFB-7C8A-8C3F-8B1C-A4D67B99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22" y="591829"/>
            <a:ext cx="3939688" cy="5583126"/>
          </a:xfrm>
        </p:spPr>
        <p:txBody>
          <a:bodyPr>
            <a:normAutofit/>
          </a:bodyPr>
          <a:lstStyle/>
          <a:p>
            <a:r>
              <a:rPr lang="en-US" sz="6800">
                <a:cs typeface="Calibri Light"/>
              </a:rPr>
              <a:t>Volunteer Enterprise</a:t>
            </a:r>
            <a:endParaRPr lang="en-US" sz="68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ABC13F-71D7-302E-D148-5884FECF4C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374577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66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77992-B1AB-2026-2F73-ADDB8657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Use case Sequence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82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59B7-B333-257E-31FB-412102EC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System Admin</a:t>
            </a:r>
            <a:endParaRPr lang="en-US" dirty="0"/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596E8D-951F-9DC6-3B65-7B083EAFC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99" y="1648914"/>
            <a:ext cx="2707759" cy="1822398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3338B3-40C7-F1CB-143E-C7E47E61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387" y="1647504"/>
            <a:ext cx="2657191" cy="1812999"/>
          </a:xfrm>
          <a:prstGeom prst="rect">
            <a:avLst/>
          </a:prstGeom>
        </p:spPr>
      </p:pic>
      <p:pic>
        <p:nvPicPr>
          <p:cNvPr id="6" name="Picture 6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4102D7EE-9EFD-F003-1E41-C06FA06A4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035" y="1659687"/>
            <a:ext cx="2699061" cy="1815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68688E-033F-5243-10DD-83CA41A433AF}"/>
              </a:ext>
            </a:extLst>
          </p:cNvPr>
          <p:cNvSpPr txBox="1"/>
          <p:nvPr/>
        </p:nvSpPr>
        <p:spPr>
          <a:xfrm>
            <a:off x="9855667" y="3644072"/>
            <a:ext cx="20021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Create Enterprise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1A8DA-EB4D-5AE3-731F-AF51A720C116}"/>
              </a:ext>
            </a:extLst>
          </p:cNvPr>
          <p:cNvSpPr txBox="1"/>
          <p:nvPr/>
        </p:nvSpPr>
        <p:spPr>
          <a:xfrm>
            <a:off x="6849611" y="3644072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Create Network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DF276-58BF-FBF1-EAD9-7CA43B06C8EE}"/>
              </a:ext>
            </a:extLst>
          </p:cNvPr>
          <p:cNvSpPr txBox="1"/>
          <p:nvPr/>
        </p:nvSpPr>
        <p:spPr>
          <a:xfrm>
            <a:off x="3913465" y="3644072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Choose task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6B4063E2-3962-4656-2C79-26104BE52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198" y="1651967"/>
            <a:ext cx="2694265" cy="1826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63083C-83CD-DB12-BD5C-B4E8EF8A9416}"/>
              </a:ext>
            </a:extLst>
          </p:cNvPr>
          <p:cNvSpPr txBox="1"/>
          <p:nvPr/>
        </p:nvSpPr>
        <p:spPr>
          <a:xfrm>
            <a:off x="1131116" y="3644072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Log 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E7F5E0-4D67-22A3-E95B-8CA0B79EECC3}"/>
              </a:ext>
            </a:extLst>
          </p:cNvPr>
          <p:cNvCxnSpPr/>
          <p:nvPr/>
        </p:nvCxnSpPr>
        <p:spPr>
          <a:xfrm flipV="1">
            <a:off x="2062556" y="3857554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3953B4-2815-8E2C-97CC-A911BBC26FD4}"/>
              </a:ext>
            </a:extLst>
          </p:cNvPr>
          <p:cNvCxnSpPr>
            <a:cxnSpLocks/>
          </p:cNvCxnSpPr>
          <p:nvPr/>
        </p:nvCxnSpPr>
        <p:spPr>
          <a:xfrm flipV="1">
            <a:off x="5306299" y="3836581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96618A-956D-5AFB-EA89-AC3A762EED04}"/>
              </a:ext>
            </a:extLst>
          </p:cNvPr>
          <p:cNvCxnSpPr>
            <a:cxnSpLocks/>
          </p:cNvCxnSpPr>
          <p:nvPr/>
        </p:nvCxnSpPr>
        <p:spPr>
          <a:xfrm flipV="1">
            <a:off x="8543051" y="3822600"/>
            <a:ext cx="1208013" cy="1537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83FC054-1C29-5DB2-A40F-0A0DB76B4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056" y="4339907"/>
            <a:ext cx="2743200" cy="1862837"/>
          </a:xfrm>
          <a:prstGeom prst="rect">
            <a:avLst/>
          </a:prstGeom>
        </p:spPr>
      </p:pic>
      <p:pic>
        <p:nvPicPr>
          <p:cNvPr id="23" name="Picture 4" descr="Table&#10;&#10;Description automatically generated">
            <a:extLst>
              <a:ext uri="{FF2B5EF4-FFF2-40B4-BE49-F238E27FC236}">
                <a16:creationId xmlns:a16="http://schemas.microsoft.com/office/drawing/2014/main" id="{004951DE-85BA-331A-31DC-FCCED8E19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7706" y="4365899"/>
            <a:ext cx="2743200" cy="18388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8F1797-4406-485F-ADAE-8584356C9234}"/>
              </a:ext>
            </a:extLst>
          </p:cNvPr>
          <p:cNvSpPr txBox="1"/>
          <p:nvPr/>
        </p:nvSpPr>
        <p:spPr>
          <a:xfrm>
            <a:off x="6164023" y="6390816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Create user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77A49D-6251-DDA2-6B55-4F28CEF229C5}"/>
              </a:ext>
            </a:extLst>
          </p:cNvPr>
          <p:cNvSpPr txBox="1"/>
          <p:nvPr/>
        </p:nvSpPr>
        <p:spPr>
          <a:xfrm>
            <a:off x="3363955" y="6390816"/>
            <a:ext cx="22262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Create Organization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CC7D78-609F-1253-09DC-29B475F2840E}"/>
              </a:ext>
            </a:extLst>
          </p:cNvPr>
          <p:cNvCxnSpPr/>
          <p:nvPr/>
        </p:nvCxnSpPr>
        <p:spPr>
          <a:xfrm flipV="1">
            <a:off x="5394091" y="6604298"/>
            <a:ext cx="773688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90A360-8C2A-5216-9949-7D8AFA423BFC}"/>
              </a:ext>
            </a:extLst>
          </p:cNvPr>
          <p:cNvCxnSpPr>
            <a:cxnSpLocks/>
          </p:cNvCxnSpPr>
          <p:nvPr/>
        </p:nvCxnSpPr>
        <p:spPr>
          <a:xfrm flipV="1">
            <a:off x="2301788" y="6622019"/>
            <a:ext cx="773688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343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DF0B-6EE1-13D9-FAB1-3D1B0BCF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System Admin</a:t>
            </a:r>
            <a:endParaRPr lang="en-US" dirty="0"/>
          </a:p>
        </p:txBody>
      </p:sp>
      <p:pic>
        <p:nvPicPr>
          <p:cNvPr id="1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79F67F-FFE3-0217-0982-EB8E96FFC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15" y="2783054"/>
            <a:ext cx="2707759" cy="1822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E413FE-7A0B-618D-E91C-D286C295BBA1}"/>
              </a:ext>
            </a:extLst>
          </p:cNvPr>
          <p:cNvSpPr txBox="1"/>
          <p:nvPr/>
        </p:nvSpPr>
        <p:spPr>
          <a:xfrm>
            <a:off x="5366581" y="4778212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Choose task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16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75173E-E983-403E-720D-0A799B390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4" y="2786107"/>
            <a:ext cx="2694265" cy="1826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01D3BE-379D-CC3C-D522-4FAFD9B36D80}"/>
              </a:ext>
            </a:extLst>
          </p:cNvPr>
          <p:cNvSpPr txBox="1"/>
          <p:nvPr/>
        </p:nvSpPr>
        <p:spPr>
          <a:xfrm>
            <a:off x="2584232" y="4778212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Log 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E4AD58-745B-016C-7C87-11BA8155637D}"/>
              </a:ext>
            </a:extLst>
          </p:cNvPr>
          <p:cNvCxnSpPr/>
          <p:nvPr/>
        </p:nvCxnSpPr>
        <p:spPr>
          <a:xfrm flipV="1">
            <a:off x="3515672" y="4991694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6" descr="Graphical user interface, chart, application, Excel, pie chart&#10;&#10;Description automatically generated">
            <a:extLst>
              <a:ext uri="{FF2B5EF4-FFF2-40B4-BE49-F238E27FC236}">
                <a16:creationId xmlns:a16="http://schemas.microsoft.com/office/drawing/2014/main" id="{78640654-AFB3-39E7-8535-3EACEC0B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283" y="2830972"/>
            <a:ext cx="2743200" cy="18517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D67ADC-A49C-46F8-2D55-EA73A1009D00}"/>
              </a:ext>
            </a:extLst>
          </p:cNvPr>
          <p:cNvSpPr txBox="1"/>
          <p:nvPr/>
        </p:nvSpPr>
        <p:spPr>
          <a:xfrm>
            <a:off x="8471075" y="4760490"/>
            <a:ext cx="2173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View Dashboard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0B7E2A-8FC6-4BA1-B4E8-494A549EE19A}"/>
              </a:ext>
            </a:extLst>
          </p:cNvPr>
          <p:cNvCxnSpPr>
            <a:cxnSpLocks/>
          </p:cNvCxnSpPr>
          <p:nvPr/>
        </p:nvCxnSpPr>
        <p:spPr>
          <a:xfrm flipV="1">
            <a:off x="6767462" y="4956252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30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6CE7-7384-14D3-B63C-1D31CC72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Animal Register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82C70D-127A-CFD7-1D4C-46440EADD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5" y="1718490"/>
            <a:ext cx="2743200" cy="1843857"/>
          </a:xfrm>
          <a:prstGeom prst="rect">
            <a:avLst/>
          </a:prstGeom>
        </p:spPr>
      </p:pic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5A190F-50D9-DAA7-B9B8-5BBCAB96A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33" y="1697330"/>
            <a:ext cx="2743200" cy="1850735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1BC9919-31EA-C6A1-7A2C-1D66E5B07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714743"/>
            <a:ext cx="2743200" cy="1851349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FA0D9D6-535E-A199-6C7E-6CBF89E49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609" y="4344572"/>
            <a:ext cx="2743200" cy="1854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F97EE-37A3-A1FA-7531-DF8D842E478C}"/>
              </a:ext>
            </a:extLst>
          </p:cNvPr>
          <p:cNvSpPr txBox="1"/>
          <p:nvPr/>
        </p:nvSpPr>
        <p:spPr>
          <a:xfrm>
            <a:off x="4267883" y="3714956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Choose task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3FA8C-B241-1F07-E28B-AE92C12A5AD3}"/>
              </a:ext>
            </a:extLst>
          </p:cNvPr>
          <p:cNvSpPr txBox="1"/>
          <p:nvPr/>
        </p:nvSpPr>
        <p:spPr>
          <a:xfrm>
            <a:off x="1485534" y="3714956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Log In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390F86-0870-54AC-1A02-B498A3332C15}"/>
              </a:ext>
            </a:extLst>
          </p:cNvPr>
          <p:cNvCxnSpPr/>
          <p:nvPr/>
        </p:nvCxnSpPr>
        <p:spPr>
          <a:xfrm flipV="1">
            <a:off x="2416974" y="3928438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CB8D3B-5F22-5C96-3DD5-F9BB7B446C42}"/>
              </a:ext>
            </a:extLst>
          </p:cNvPr>
          <p:cNvSpPr txBox="1"/>
          <p:nvPr/>
        </p:nvSpPr>
        <p:spPr>
          <a:xfrm>
            <a:off x="7372377" y="3697234"/>
            <a:ext cx="2173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Register Animal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45069F-2809-40A6-8024-899AF8CF88AE}"/>
              </a:ext>
            </a:extLst>
          </p:cNvPr>
          <p:cNvCxnSpPr>
            <a:cxnSpLocks/>
          </p:cNvCxnSpPr>
          <p:nvPr/>
        </p:nvCxnSpPr>
        <p:spPr>
          <a:xfrm flipV="1">
            <a:off x="5668764" y="3892996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7219DAC-67F6-CE5E-167E-3F0DBC23996F}"/>
              </a:ext>
            </a:extLst>
          </p:cNvPr>
          <p:cNvCxnSpPr/>
          <p:nvPr/>
        </p:nvCxnSpPr>
        <p:spPr>
          <a:xfrm>
            <a:off x="5656522" y="3973033"/>
            <a:ext cx="1658678" cy="2464981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29A90E-84C7-7BEF-24F5-40284C26DC91}"/>
              </a:ext>
            </a:extLst>
          </p:cNvPr>
          <p:cNvSpPr txBox="1"/>
          <p:nvPr/>
        </p:nvSpPr>
        <p:spPr>
          <a:xfrm>
            <a:off x="7478702" y="6257908"/>
            <a:ext cx="2173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Request Volunteer</a:t>
            </a:r>
          </a:p>
        </p:txBody>
      </p:sp>
    </p:spTree>
    <p:extLst>
      <p:ext uri="{BB962C8B-B14F-4D97-AF65-F5344CB8AC3E}">
        <p14:creationId xmlns:p14="http://schemas.microsoft.com/office/powerpoint/2010/main" val="333421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4659F-38D2-1677-3A06-2E1634B4B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>
                <a:cs typeface="Calibri Light"/>
              </a:rPr>
              <a:t>Problem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BD7D4F09-9DD0-0279-5865-68F06A75FF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1458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567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17C5-8C1B-902A-9A36-D4D6C2A2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Animal Manager</a:t>
            </a:r>
            <a:endParaRPr lang="en-US" dirty="0"/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2E61CA-0E88-00D8-3BD5-BFD9AA070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" y="2563160"/>
            <a:ext cx="2743200" cy="1843857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46D4476-E379-5230-7958-F84BF80E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096" y="2556558"/>
            <a:ext cx="2743200" cy="1857062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DC5983-FA78-7208-3348-C4EA16DCE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43" y="2560914"/>
            <a:ext cx="2743200" cy="1848352"/>
          </a:xfrm>
          <a:prstGeom prst="rect">
            <a:avLst/>
          </a:prstGeom>
        </p:spPr>
      </p:pic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679905D6-57AE-C41B-D6F7-F3DE4BD1C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188" y="2561093"/>
            <a:ext cx="2743200" cy="1847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91C6A2-B7CF-E9B7-8801-B358AE641223}"/>
              </a:ext>
            </a:extLst>
          </p:cNvPr>
          <p:cNvSpPr txBox="1"/>
          <p:nvPr/>
        </p:nvSpPr>
        <p:spPr>
          <a:xfrm>
            <a:off x="9624970" y="4552879"/>
            <a:ext cx="24775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Calibri"/>
                <a:cs typeface="Calibri"/>
              </a:rPr>
              <a:t>Process adoption 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2EA73-AFAF-BD21-AA9F-EBC35DBD9D0F}"/>
              </a:ext>
            </a:extLst>
          </p:cNvPr>
          <p:cNvSpPr txBox="1"/>
          <p:nvPr/>
        </p:nvSpPr>
        <p:spPr>
          <a:xfrm>
            <a:off x="6905538" y="4552879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View Animal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59408-B7D7-DA33-B341-EADF8F1329EC}"/>
              </a:ext>
            </a:extLst>
          </p:cNvPr>
          <p:cNvSpPr txBox="1"/>
          <p:nvPr/>
        </p:nvSpPr>
        <p:spPr>
          <a:xfrm>
            <a:off x="3829576" y="4552879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Manage Animal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86019-C03A-537F-5D60-DB8085ACD163}"/>
              </a:ext>
            </a:extLst>
          </p:cNvPr>
          <p:cNvSpPr txBox="1"/>
          <p:nvPr/>
        </p:nvSpPr>
        <p:spPr>
          <a:xfrm>
            <a:off x="1187043" y="4552879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Log 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60F611-E2DE-D525-9D47-6970E1D93CD8}"/>
              </a:ext>
            </a:extLst>
          </p:cNvPr>
          <p:cNvCxnSpPr/>
          <p:nvPr/>
        </p:nvCxnSpPr>
        <p:spPr>
          <a:xfrm flipV="1">
            <a:off x="2118483" y="4766361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EA23C0-6C34-E4BA-1A19-BB1ACA2EB96C}"/>
              </a:ext>
            </a:extLst>
          </p:cNvPr>
          <p:cNvCxnSpPr>
            <a:cxnSpLocks/>
          </p:cNvCxnSpPr>
          <p:nvPr/>
        </p:nvCxnSpPr>
        <p:spPr>
          <a:xfrm flipV="1">
            <a:off x="5362226" y="4745388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5BE5D0-B4EC-BCE1-9060-093FFFC0DC90}"/>
              </a:ext>
            </a:extLst>
          </p:cNvPr>
          <p:cNvCxnSpPr>
            <a:cxnSpLocks/>
          </p:cNvCxnSpPr>
          <p:nvPr/>
        </p:nvCxnSpPr>
        <p:spPr>
          <a:xfrm flipV="1">
            <a:off x="8417217" y="4738397"/>
            <a:ext cx="1208013" cy="8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984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BF78-358C-1CF6-452A-40DE4435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Vet</a:t>
            </a:r>
            <a:endParaRPr lang="en-US" dirty="0"/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23E7B0D-987A-7BB2-21C4-57217661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8" y="1919842"/>
            <a:ext cx="2743200" cy="1843857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5902312-D4FF-27B1-8B1F-EEE863F93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63" y="1905499"/>
            <a:ext cx="2743200" cy="1858563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702991-3022-6BBA-9001-814B0FBE4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529" y="1919084"/>
            <a:ext cx="2743200" cy="1859356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0223BA-026D-ED4D-9A02-09977B8FC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676" y="1920413"/>
            <a:ext cx="2743200" cy="1870677"/>
          </a:xfrm>
          <a:prstGeom prst="rect">
            <a:avLst/>
          </a:prstGeom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96AF105-AB6C-DE26-E539-12480DAC3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6676" y="4372252"/>
            <a:ext cx="2743200" cy="1846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A68C21-00C4-0486-5A89-5A8B47C51F9E}"/>
              </a:ext>
            </a:extLst>
          </p:cNvPr>
          <p:cNvSpPr txBox="1"/>
          <p:nvPr/>
        </p:nvSpPr>
        <p:spPr>
          <a:xfrm>
            <a:off x="6616800" y="3770883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View Detail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1DF97-A456-250E-F0B1-D04D065FA023}"/>
              </a:ext>
            </a:extLst>
          </p:cNvPr>
          <p:cNvSpPr txBox="1"/>
          <p:nvPr/>
        </p:nvSpPr>
        <p:spPr>
          <a:xfrm>
            <a:off x="3834451" y="3770883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View Animal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1E4D1C-D8D9-5088-AD0C-FA05E30BFFC5}"/>
              </a:ext>
            </a:extLst>
          </p:cNvPr>
          <p:cNvCxnSpPr/>
          <p:nvPr/>
        </p:nvCxnSpPr>
        <p:spPr>
          <a:xfrm>
            <a:off x="5269230" y="3985763"/>
            <a:ext cx="1221995" cy="559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4B2E16-C6F5-450F-624C-2C035B5350E6}"/>
              </a:ext>
            </a:extLst>
          </p:cNvPr>
          <p:cNvSpPr txBox="1"/>
          <p:nvPr/>
        </p:nvSpPr>
        <p:spPr>
          <a:xfrm>
            <a:off x="9721294" y="3753161"/>
            <a:ext cx="23408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Calibri"/>
                <a:cs typeface="Calibri"/>
              </a:rPr>
              <a:t>Request Behavior check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E8DE56-0AF5-EAA5-9317-C6D9B3AE0489}"/>
              </a:ext>
            </a:extLst>
          </p:cNvPr>
          <p:cNvCxnSpPr>
            <a:cxnSpLocks/>
          </p:cNvCxnSpPr>
          <p:nvPr/>
        </p:nvCxnSpPr>
        <p:spPr>
          <a:xfrm flipV="1">
            <a:off x="8017681" y="3948923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0496F69-3CC8-A37A-B37A-382EC31C6921}"/>
              </a:ext>
            </a:extLst>
          </p:cNvPr>
          <p:cNvCxnSpPr/>
          <p:nvPr/>
        </p:nvCxnSpPr>
        <p:spPr>
          <a:xfrm>
            <a:off x="8012429" y="4203731"/>
            <a:ext cx="1483909" cy="2199329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89B480-86E4-E262-1F16-625AE193B85A}"/>
              </a:ext>
            </a:extLst>
          </p:cNvPr>
          <p:cNvSpPr txBox="1"/>
          <p:nvPr/>
        </p:nvSpPr>
        <p:spPr>
          <a:xfrm>
            <a:off x="9575950" y="6222954"/>
            <a:ext cx="2173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Request Pharmacy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4F769-92CC-A659-82AA-8FA0F4C12EAC}"/>
              </a:ext>
            </a:extLst>
          </p:cNvPr>
          <p:cNvSpPr txBox="1"/>
          <p:nvPr/>
        </p:nvSpPr>
        <p:spPr>
          <a:xfrm>
            <a:off x="1317753" y="3784864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Log In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BE2B48-65B4-5D19-1E4A-2B260206EA89}"/>
              </a:ext>
            </a:extLst>
          </p:cNvPr>
          <p:cNvCxnSpPr>
            <a:cxnSpLocks/>
          </p:cNvCxnSpPr>
          <p:nvPr/>
        </p:nvCxnSpPr>
        <p:spPr>
          <a:xfrm flipV="1">
            <a:off x="2249193" y="3998346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10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8406-6384-1A16-7F63-84B27EF9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Pharmacy</a:t>
            </a:r>
            <a:endParaRPr lang="en-US" dirty="0" err="1"/>
          </a:p>
        </p:txBody>
      </p:sp>
      <p:pic>
        <p:nvPicPr>
          <p:cNvPr id="3" name="Picture 3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1B6ECF00-7BF4-75DA-2E53-B28C9AC4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51" y="2614355"/>
            <a:ext cx="2743200" cy="1852995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BAF76A-9E9B-3FFA-E1D3-7760EC16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758" y="2612640"/>
            <a:ext cx="2743200" cy="1856425"/>
          </a:xfrm>
          <a:prstGeom prst="rect">
            <a:avLst/>
          </a:prstGeom>
        </p:spPr>
      </p:pic>
      <p:pic>
        <p:nvPicPr>
          <p:cNvPr id="20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BBB84B-B0F9-5E0B-F5EB-48BF055E9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06" y="2612096"/>
            <a:ext cx="2743200" cy="18438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ED85B7-C193-5DAE-2FB5-66DD5C223DA8}"/>
              </a:ext>
            </a:extLst>
          </p:cNvPr>
          <p:cNvSpPr txBox="1"/>
          <p:nvPr/>
        </p:nvSpPr>
        <p:spPr>
          <a:xfrm>
            <a:off x="8261758" y="4664732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Process task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42CAF0-E809-A359-FA57-A9EC29EB6A3B}"/>
              </a:ext>
            </a:extLst>
          </p:cNvPr>
          <p:cNvSpPr txBox="1"/>
          <p:nvPr/>
        </p:nvSpPr>
        <p:spPr>
          <a:xfrm>
            <a:off x="5185796" y="4664732"/>
            <a:ext cx="1694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View work/</a:t>
            </a:r>
          </a:p>
          <a:p>
            <a:r>
              <a:rPr lang="en-US" dirty="0">
                <a:ea typeface="Calibri"/>
                <a:cs typeface="Calibri"/>
              </a:rPr>
              <a:t>Get a task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003ABD-AEBC-30B9-2995-559CE023A300}"/>
              </a:ext>
            </a:extLst>
          </p:cNvPr>
          <p:cNvSpPr txBox="1"/>
          <p:nvPr/>
        </p:nvSpPr>
        <p:spPr>
          <a:xfrm>
            <a:off x="2543263" y="4664732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Log In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878624-4804-F072-EBFD-0AE7DDF14A1F}"/>
              </a:ext>
            </a:extLst>
          </p:cNvPr>
          <p:cNvCxnSpPr/>
          <p:nvPr/>
        </p:nvCxnSpPr>
        <p:spPr>
          <a:xfrm flipV="1">
            <a:off x="3474703" y="4878214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A981A0-BA2B-1D73-9F37-7C49C0738E15}"/>
              </a:ext>
            </a:extLst>
          </p:cNvPr>
          <p:cNvCxnSpPr>
            <a:cxnSpLocks/>
          </p:cNvCxnSpPr>
          <p:nvPr/>
        </p:nvCxnSpPr>
        <p:spPr>
          <a:xfrm flipV="1">
            <a:off x="6718446" y="4857241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75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8406-6384-1A16-7F63-84B27EF9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Behavior Therapist</a:t>
            </a:r>
            <a:endParaRPr lang="en-US" dirty="0" err="1"/>
          </a:p>
        </p:txBody>
      </p:sp>
      <p:pic>
        <p:nvPicPr>
          <p:cNvPr id="20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BBB84B-B0F9-5E0B-F5EB-48BF055E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62" y="2612096"/>
            <a:ext cx="2785144" cy="1857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ED85B7-C193-5DAE-2FB5-66DD5C223DA8}"/>
              </a:ext>
            </a:extLst>
          </p:cNvPr>
          <p:cNvSpPr txBox="1"/>
          <p:nvPr/>
        </p:nvSpPr>
        <p:spPr>
          <a:xfrm>
            <a:off x="8261758" y="4664732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Process task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42CAF0-E809-A359-FA57-A9EC29EB6A3B}"/>
              </a:ext>
            </a:extLst>
          </p:cNvPr>
          <p:cNvSpPr txBox="1"/>
          <p:nvPr/>
        </p:nvSpPr>
        <p:spPr>
          <a:xfrm>
            <a:off x="5521355" y="4552879"/>
            <a:ext cx="1694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View work/</a:t>
            </a:r>
          </a:p>
          <a:p>
            <a:r>
              <a:rPr lang="en-US" dirty="0">
                <a:ea typeface="Calibri"/>
                <a:cs typeface="Calibri"/>
              </a:rPr>
              <a:t>Get a task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003ABD-AEBC-30B9-2995-559CE023A300}"/>
              </a:ext>
            </a:extLst>
          </p:cNvPr>
          <p:cNvSpPr txBox="1"/>
          <p:nvPr/>
        </p:nvSpPr>
        <p:spPr>
          <a:xfrm>
            <a:off x="2543263" y="4664732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Log In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878624-4804-F072-EBFD-0AE7DDF14A1F}"/>
              </a:ext>
            </a:extLst>
          </p:cNvPr>
          <p:cNvCxnSpPr/>
          <p:nvPr/>
        </p:nvCxnSpPr>
        <p:spPr>
          <a:xfrm flipV="1">
            <a:off x="3474703" y="4878214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A981A0-BA2B-1D73-9F37-7C49C0738E15}"/>
              </a:ext>
            </a:extLst>
          </p:cNvPr>
          <p:cNvCxnSpPr>
            <a:cxnSpLocks/>
          </p:cNvCxnSpPr>
          <p:nvPr/>
        </p:nvCxnSpPr>
        <p:spPr>
          <a:xfrm flipV="1">
            <a:off x="6942152" y="4850251"/>
            <a:ext cx="1249958" cy="223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3779F1F-1114-F517-CCC8-DECDC52E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12237"/>
            <a:ext cx="2743200" cy="1857232"/>
          </a:xfrm>
          <a:prstGeom prst="rect">
            <a:avLst/>
          </a:prstGeom>
        </p:spPr>
      </p:pic>
      <p:pic>
        <p:nvPicPr>
          <p:cNvPr id="6" name="Picture 6" descr="Graphical user interface, email&#10;&#10;Description automatically generated">
            <a:extLst>
              <a:ext uri="{FF2B5EF4-FFF2-40B4-BE49-F238E27FC236}">
                <a16:creationId xmlns:a16="http://schemas.microsoft.com/office/drawing/2014/main" id="{BCC094CF-3F67-6A91-3104-5F1CCC731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446" y="2614060"/>
            <a:ext cx="2743200" cy="185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3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8406-6384-1A16-7F63-84B27EF9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Volunteer Manager</a:t>
            </a:r>
            <a:endParaRPr lang="en-US" dirty="0"/>
          </a:p>
        </p:txBody>
      </p:sp>
      <p:pic>
        <p:nvPicPr>
          <p:cNvPr id="20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BBB84B-B0F9-5E0B-F5EB-48BF055E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79" y="2598114"/>
            <a:ext cx="2785144" cy="18578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42CAF0-E809-A359-FA57-A9EC29EB6A3B}"/>
              </a:ext>
            </a:extLst>
          </p:cNvPr>
          <p:cNvSpPr txBox="1"/>
          <p:nvPr/>
        </p:nvSpPr>
        <p:spPr>
          <a:xfrm>
            <a:off x="7185171" y="4643759"/>
            <a:ext cx="19742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Assing volunteer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003ABD-AEBC-30B9-2995-559CE023A300}"/>
              </a:ext>
            </a:extLst>
          </p:cNvPr>
          <p:cNvSpPr txBox="1"/>
          <p:nvPr/>
        </p:nvSpPr>
        <p:spPr>
          <a:xfrm>
            <a:off x="4207080" y="4650750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Log In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878624-4804-F072-EBFD-0AE7DDF14A1F}"/>
              </a:ext>
            </a:extLst>
          </p:cNvPr>
          <p:cNvCxnSpPr/>
          <p:nvPr/>
        </p:nvCxnSpPr>
        <p:spPr>
          <a:xfrm flipV="1">
            <a:off x="5138520" y="4864232"/>
            <a:ext cx="1473664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D9F0519-416B-7B49-D015-A6980FAC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995" y="2595631"/>
            <a:ext cx="2743200" cy="18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12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8406-6384-1A16-7F63-84B27EF9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Volunteer </a:t>
            </a:r>
            <a:endParaRPr lang="en-US" dirty="0"/>
          </a:p>
        </p:txBody>
      </p:sp>
      <p:pic>
        <p:nvPicPr>
          <p:cNvPr id="20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BBB84B-B0F9-5E0B-F5EB-48BF055E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79" y="2598114"/>
            <a:ext cx="2785144" cy="18578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42CAF0-E809-A359-FA57-A9EC29EB6A3B}"/>
              </a:ext>
            </a:extLst>
          </p:cNvPr>
          <p:cNvSpPr txBox="1"/>
          <p:nvPr/>
        </p:nvSpPr>
        <p:spPr>
          <a:xfrm>
            <a:off x="7199152" y="4643758"/>
            <a:ext cx="2561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Report completed job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003ABD-AEBC-30B9-2995-559CE023A300}"/>
              </a:ext>
            </a:extLst>
          </p:cNvPr>
          <p:cNvSpPr txBox="1"/>
          <p:nvPr/>
        </p:nvSpPr>
        <p:spPr>
          <a:xfrm>
            <a:off x="4207080" y="4650750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Log In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878624-4804-F072-EBFD-0AE7DDF14A1F}"/>
              </a:ext>
            </a:extLst>
          </p:cNvPr>
          <p:cNvCxnSpPr/>
          <p:nvPr/>
        </p:nvCxnSpPr>
        <p:spPr>
          <a:xfrm flipV="1">
            <a:off x="5138520" y="4864232"/>
            <a:ext cx="1893113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4A55D1B-13E9-3CEE-9B14-61333572F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831" y="2587109"/>
            <a:ext cx="2743200" cy="18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42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8406-6384-1A16-7F63-84B27EF9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Adopter</a:t>
            </a:r>
            <a:endParaRPr lang="en-US" dirty="0"/>
          </a:p>
        </p:txBody>
      </p:sp>
      <p:pic>
        <p:nvPicPr>
          <p:cNvPr id="20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BBB84B-B0F9-5E0B-F5EB-48BF055E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46" y="2654041"/>
            <a:ext cx="2785144" cy="18578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42CAF0-E809-A359-FA57-A9EC29EB6A3B}"/>
              </a:ext>
            </a:extLst>
          </p:cNvPr>
          <p:cNvSpPr txBox="1"/>
          <p:nvPr/>
        </p:nvSpPr>
        <p:spPr>
          <a:xfrm>
            <a:off x="5311629" y="4601813"/>
            <a:ext cx="25614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Adoption request/</a:t>
            </a:r>
          </a:p>
          <a:p>
            <a:r>
              <a:rPr lang="en-US" dirty="0">
                <a:ea typeface="Calibri"/>
                <a:cs typeface="Calibri"/>
              </a:rPr>
              <a:t>View request status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003ABD-AEBC-30B9-2995-559CE023A300}"/>
              </a:ext>
            </a:extLst>
          </p:cNvPr>
          <p:cNvSpPr txBox="1"/>
          <p:nvPr/>
        </p:nvSpPr>
        <p:spPr>
          <a:xfrm>
            <a:off x="2403447" y="4706677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Log In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878624-4804-F072-EBFD-0AE7DDF14A1F}"/>
              </a:ext>
            </a:extLst>
          </p:cNvPr>
          <p:cNvCxnSpPr/>
          <p:nvPr/>
        </p:nvCxnSpPr>
        <p:spPr>
          <a:xfrm flipV="1">
            <a:off x="3334887" y="4920159"/>
            <a:ext cx="1893113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60A10BE-4A1E-0CF9-5560-6B51790A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82" y="2652734"/>
            <a:ext cx="2743200" cy="1846148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EA9087A-DED1-DF1D-EB0C-8C7E2734B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162" y="2669663"/>
            <a:ext cx="2743200" cy="18402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2E4462-4296-C2A0-7D9F-97FE67363D90}"/>
              </a:ext>
            </a:extLst>
          </p:cNvPr>
          <p:cNvSpPr txBox="1"/>
          <p:nvPr/>
        </p:nvSpPr>
        <p:spPr>
          <a:xfrm>
            <a:off x="8653243" y="4741629"/>
            <a:ext cx="2561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View Animal Detail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62A753-B514-FFEB-A0B5-0217ED964965}"/>
              </a:ext>
            </a:extLst>
          </p:cNvPr>
          <p:cNvCxnSpPr>
            <a:cxnSpLocks/>
          </p:cNvCxnSpPr>
          <p:nvPr/>
        </p:nvCxnSpPr>
        <p:spPr>
          <a:xfrm flipV="1">
            <a:off x="7403546" y="4920160"/>
            <a:ext cx="1249958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177721D-B4CF-BF44-A063-B22972AA2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766" y="3427601"/>
            <a:ext cx="771787" cy="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5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8406-6384-1A16-7F63-84B27EF9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Adoption Manager</a:t>
            </a:r>
            <a:endParaRPr lang="en-US" dirty="0"/>
          </a:p>
        </p:txBody>
      </p:sp>
      <p:pic>
        <p:nvPicPr>
          <p:cNvPr id="20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BBB84B-B0F9-5E0B-F5EB-48BF055E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79" y="2598114"/>
            <a:ext cx="2785144" cy="18578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42CAF0-E809-A359-FA57-A9EC29EB6A3B}"/>
              </a:ext>
            </a:extLst>
          </p:cNvPr>
          <p:cNvSpPr txBox="1"/>
          <p:nvPr/>
        </p:nvSpPr>
        <p:spPr>
          <a:xfrm>
            <a:off x="7199152" y="4643758"/>
            <a:ext cx="2561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Approve adopter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003ABD-AEBC-30B9-2995-559CE023A300}"/>
              </a:ext>
            </a:extLst>
          </p:cNvPr>
          <p:cNvSpPr txBox="1"/>
          <p:nvPr/>
        </p:nvSpPr>
        <p:spPr>
          <a:xfrm>
            <a:off x="4207080" y="4650750"/>
            <a:ext cx="1694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Log In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878624-4804-F072-EBFD-0AE7DDF14A1F}"/>
              </a:ext>
            </a:extLst>
          </p:cNvPr>
          <p:cNvCxnSpPr/>
          <p:nvPr/>
        </p:nvCxnSpPr>
        <p:spPr>
          <a:xfrm flipV="1">
            <a:off x="5138520" y="4864232"/>
            <a:ext cx="1893113" cy="13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F2948E-F836-3BB3-C6B8-05522D47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33" y="2594790"/>
            <a:ext cx="2743200" cy="18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81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71310-4A46-9646-999B-80085EC8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08695-AA84-2842-FA36-F6AC03AD6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2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48E2C-3151-2D80-ABAD-E8A5B33F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Solution</a:t>
            </a:r>
            <a:endParaRPr lang="en-US" sz="5200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C278ADDF-EE5A-4A25-E6E3-0CB7EA385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123336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525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CCA4E71-E2A6-4101-0D5D-C62726C53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9736" r="9085" b="34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8543C-F829-6DBA-C269-C5ED48D9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Stakeholders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EFA2F123-9740-9396-47DB-4125F9133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6275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010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63547A40-32F2-B6B9-034C-3E29CF205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553" y="363095"/>
            <a:ext cx="12392245" cy="6246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8FA51-D5D2-06B9-CE55-D6181766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UML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7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8543C-F829-6DBA-C269-C5ED48D9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cs typeface="Calibri Light"/>
              </a:rPr>
              <a:t>Advance Feature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1F9F7A-4312-972F-4272-73B01C1870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1218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36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8543C-F829-6DBA-C269-C5ED48D9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>
                <a:cs typeface="Calibri Light"/>
              </a:rPr>
              <a:t>Advance Feature: e-mail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759FDC4-3C2E-C295-B5E3-E1977844F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4697"/>
            <a:ext cx="8938438" cy="2593521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8FBD0D1-104B-538D-258B-6EF190FF0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3749098"/>
            <a:ext cx="8936664" cy="296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8543C-F829-6DBA-C269-C5ED48D9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>
                <a:cs typeface="Calibri Light"/>
              </a:rPr>
              <a:t>Advance Feature: service overview</a:t>
            </a:r>
          </a:p>
        </p:txBody>
      </p:sp>
      <p:pic>
        <p:nvPicPr>
          <p:cNvPr id="3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CAB6548B-6637-DCEB-9272-0C8F302A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794" y="1887648"/>
            <a:ext cx="8570410" cy="4865244"/>
          </a:xfrm>
        </p:spPr>
      </p:pic>
    </p:spTree>
    <p:extLst>
      <p:ext uri="{BB962C8B-B14F-4D97-AF65-F5344CB8AC3E}">
        <p14:creationId xmlns:p14="http://schemas.microsoft.com/office/powerpoint/2010/main" val="189586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DAE951-0F25-FCDD-883C-C67D277C2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416" r="8918" b="117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F4DFD-751F-E123-1542-4695A78C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System Admin: service structure</a:t>
            </a:r>
            <a:endParaRPr lang="en-US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A8E2B4D-B863-96C2-EDC2-43198DAF72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487264"/>
              </p:ext>
            </p:extLst>
          </p:nvPr>
        </p:nvGraphicFramePr>
        <p:xfrm>
          <a:off x="838200" y="1825625"/>
          <a:ext cx="990926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357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Problem</vt:lpstr>
      <vt:lpstr>Solution</vt:lpstr>
      <vt:lpstr>Stakeholders</vt:lpstr>
      <vt:lpstr>UML model</vt:lpstr>
      <vt:lpstr>Advance Feature</vt:lpstr>
      <vt:lpstr>Advance Feature: e-mail</vt:lpstr>
      <vt:lpstr>Advance Feature: service overview</vt:lpstr>
      <vt:lpstr>System Admin: service structure</vt:lpstr>
      <vt:lpstr>System Admin</vt:lpstr>
      <vt:lpstr>Enterprises and Organizations</vt:lpstr>
      <vt:lpstr>Animal Shelter</vt:lpstr>
      <vt:lpstr>Medical Care</vt:lpstr>
      <vt:lpstr>Adoption Enterprise</vt:lpstr>
      <vt:lpstr>Volunteer Enterprise</vt:lpstr>
      <vt:lpstr>Use case Sequence</vt:lpstr>
      <vt:lpstr>System Admin</vt:lpstr>
      <vt:lpstr>System Admin</vt:lpstr>
      <vt:lpstr>Animal Register</vt:lpstr>
      <vt:lpstr>Animal Manager</vt:lpstr>
      <vt:lpstr>Vet</vt:lpstr>
      <vt:lpstr>Pharmacy</vt:lpstr>
      <vt:lpstr>Behavior Therapist</vt:lpstr>
      <vt:lpstr>Volunteer Manager</vt:lpstr>
      <vt:lpstr>Volunteer </vt:lpstr>
      <vt:lpstr>Adopter</vt:lpstr>
      <vt:lpstr>Adoption Manager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682</cp:revision>
  <dcterms:created xsi:type="dcterms:W3CDTF">2022-04-30T20:06:21Z</dcterms:created>
  <dcterms:modified xsi:type="dcterms:W3CDTF">2022-05-01T15:09:51Z</dcterms:modified>
</cp:coreProperties>
</file>